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32.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 id="2147483661" r:id="rId5"/>
    <p:sldMasterId id="2147483678"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Lst>
  <p:sldSz cy="6858000" cx="12192000"/>
  <p:notesSz cx="6858000" cy="9144000"/>
  <p:embeddedFontLst>
    <p:embeddedFont>
      <p:font typeface="Mulish ExtraLight"/>
      <p:regular r:id="rId29"/>
      <p:bold r:id="rId30"/>
      <p:italic r:id="rId31"/>
      <p:boldItalic r:id="rId32"/>
    </p:embeddedFont>
    <p:embeddedFont>
      <p:font typeface="Mulish"/>
      <p:regular r:id="rId33"/>
      <p:bold r:id="rId34"/>
      <p:italic r:id="rId35"/>
      <p:boldItalic r:id="rId36"/>
    </p:embeddedFont>
    <p:embeddedFont>
      <p:font typeface="Mulish SemiBold"/>
      <p:regular r:id="rId37"/>
      <p:bold r:id="rId38"/>
      <p:italic r:id="rId39"/>
      <p:boldItalic r:id="rId40"/>
    </p:embeddedFont>
    <p:embeddedFont>
      <p:font typeface="Quattrocento Sans"/>
      <p:regular r:id="rId41"/>
      <p:bold r:id="rId42"/>
      <p:italic r:id="rId43"/>
      <p:boldItalic r:id="rId44"/>
    </p:embeddedFont>
    <p:embeddedFont>
      <p:font typeface="Mulish Black"/>
      <p:bold r:id="rId45"/>
      <p:boldItalic r:id="rId46"/>
    </p:embeddedFont>
    <p:embeddedFont>
      <p:font typeface="Mulish Medium"/>
      <p:regular r:id="rId47"/>
      <p:bold r:id="rId48"/>
      <p:italic r:id="rId49"/>
      <p:boldItalic r:id="rId5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51" roundtripDataSignature="AMtx7mh85Ty2F9U22iuFChtV2hqRfgVOJ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33B74000-2DCD-4DA9-81D9-8A435640433D}">
  <a:tblStyle styleId="{33B74000-2DCD-4DA9-81D9-8A435640433D}" styleName="Table_0">
    <a:wholeTbl>
      <a:tcTxStyle b="off" i="off">
        <a:font>
          <a:latin typeface="Aptos"/>
          <a:ea typeface="Aptos"/>
          <a:cs typeface="Aptos"/>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E6EFF7"/>
          </a:solidFill>
        </a:fill>
      </a:tcStyle>
    </a:wholeTbl>
    <a:band1H>
      <a:tcTxStyle/>
      <a:tcStyle>
        <a:fill>
          <a:solidFill>
            <a:srgbClr val="CADEEF"/>
          </a:solidFill>
        </a:fill>
      </a:tcStyle>
    </a:band1H>
    <a:band2H>
      <a:tcTxStyle/>
    </a:band2H>
    <a:band1V>
      <a:tcTxStyle/>
      <a:tcStyle>
        <a:fill>
          <a:solidFill>
            <a:srgbClr val="CADEEF"/>
          </a:solidFill>
        </a:fill>
      </a:tcStyle>
    </a:band1V>
    <a:band2V>
      <a:tcTxStyle/>
    </a:band2V>
    <a:lastCol>
      <a:tcTxStyle b="on" i="off">
        <a:font>
          <a:latin typeface="Aptos"/>
          <a:ea typeface="Aptos"/>
          <a:cs typeface="Aptos"/>
        </a:font>
        <a:schemeClr val="lt1"/>
      </a:tcTxStyle>
      <a:tcStyle>
        <a:fill>
          <a:solidFill>
            <a:schemeClr val="accent4"/>
          </a:solidFill>
        </a:fill>
      </a:tcStyle>
    </a:lastCol>
    <a:firstCol>
      <a:tcTxStyle b="on" i="off">
        <a:font>
          <a:latin typeface="Aptos"/>
          <a:ea typeface="Aptos"/>
          <a:cs typeface="Aptos"/>
        </a:font>
        <a:schemeClr val="lt1"/>
      </a:tcTxStyle>
      <a:tcStyle>
        <a:fill>
          <a:solidFill>
            <a:schemeClr val="accent4"/>
          </a:solidFill>
        </a:fill>
      </a:tcStyle>
    </a:firstCol>
    <a:lastRow>
      <a:tcTxStyle b="on" i="off">
        <a:font>
          <a:latin typeface="Aptos"/>
          <a:ea typeface="Aptos"/>
          <a:cs typeface="Aptos"/>
        </a:font>
        <a:schemeClr val="lt1"/>
      </a:tcTxStyle>
      <a:tcStyle>
        <a:tcBdr>
          <a:top>
            <a:ln cap="flat" cmpd="sng" w="38100">
              <a:solidFill>
                <a:schemeClr val="lt1"/>
              </a:solidFill>
              <a:prstDash val="solid"/>
              <a:round/>
              <a:headEnd len="sm" w="sm" type="none"/>
              <a:tailEnd len="sm" w="sm" type="none"/>
            </a:ln>
          </a:top>
        </a:tcBdr>
        <a:fill>
          <a:solidFill>
            <a:schemeClr val="accent4"/>
          </a:solidFill>
        </a:fill>
      </a:tcStyle>
    </a:lastRow>
    <a:seCell>
      <a:tcTxStyle/>
    </a:seCell>
    <a:swCell>
      <a:tcTxStyle/>
    </a:swCell>
    <a:firstRow>
      <a:tcTxStyle b="on" i="off">
        <a:font>
          <a:latin typeface="Aptos"/>
          <a:ea typeface="Aptos"/>
          <a:cs typeface="Aptos"/>
        </a:font>
        <a:schemeClr val="lt1"/>
      </a:tcTxStyle>
      <a:tcStyle>
        <a:tcBdr>
          <a:bottom>
            <a:ln cap="flat" cmpd="sng" w="38100">
              <a:solidFill>
                <a:schemeClr val="lt1"/>
              </a:solidFill>
              <a:prstDash val="solid"/>
              <a:round/>
              <a:headEnd len="sm" w="sm" type="none"/>
              <a:tailEnd len="sm" w="sm" type="none"/>
            </a:ln>
          </a:bottom>
        </a:tcBdr>
        <a:fill>
          <a:solidFill>
            <a:schemeClr val="accent4"/>
          </a:solidFill>
        </a:fill>
      </a:tcStyle>
    </a:firstRow>
    <a:neCell>
      <a:tcTxStyle/>
    </a:neCell>
    <a:nwCell>
      <a:tcTxStyle/>
    </a:nwCell>
  </a:tblStyle>
</a:tblStyleLst>
</file>

<file path=ppt/_rels/presentation.xml.rels><?xml version="1.0" encoding="UTF-8" standalone="yes"?><Relationships xmlns="http://schemas.openxmlformats.org/package/2006/relationships"><Relationship Id="rId40" Type="http://schemas.openxmlformats.org/officeDocument/2006/relationships/font" Target="fonts/MulishSemiBold-boldItalic.fntdata"/><Relationship Id="rId42" Type="http://schemas.openxmlformats.org/officeDocument/2006/relationships/font" Target="fonts/QuattrocentoSans-bold.fntdata"/><Relationship Id="rId41" Type="http://schemas.openxmlformats.org/officeDocument/2006/relationships/font" Target="fonts/QuattrocentoSans-regular.fntdata"/><Relationship Id="rId44" Type="http://schemas.openxmlformats.org/officeDocument/2006/relationships/font" Target="fonts/QuattrocentoSans-boldItalic.fntdata"/><Relationship Id="rId43" Type="http://schemas.openxmlformats.org/officeDocument/2006/relationships/font" Target="fonts/QuattrocentoSans-italic.fntdata"/><Relationship Id="rId46" Type="http://schemas.openxmlformats.org/officeDocument/2006/relationships/font" Target="fonts/MulishBlack-boldItalic.fntdata"/><Relationship Id="rId45" Type="http://schemas.openxmlformats.org/officeDocument/2006/relationships/font" Target="fonts/MulishBlack-bold.fntdata"/><Relationship Id="rId1" Type="http://schemas.openxmlformats.org/officeDocument/2006/relationships/theme" Target="theme/theme3.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2.xml"/><Relationship Id="rId48" Type="http://schemas.openxmlformats.org/officeDocument/2006/relationships/font" Target="fonts/MulishMedium-bold.fntdata"/><Relationship Id="rId47" Type="http://schemas.openxmlformats.org/officeDocument/2006/relationships/font" Target="fonts/MulishMedium-regular.fntdata"/><Relationship Id="rId49" Type="http://schemas.openxmlformats.org/officeDocument/2006/relationships/font" Target="fonts/MulishMedium-italic.fntdata"/><Relationship Id="rId5" Type="http://schemas.openxmlformats.org/officeDocument/2006/relationships/slideMaster" Target="slideMasters/slideMaster2.xml"/><Relationship Id="rId6" Type="http://schemas.openxmlformats.org/officeDocument/2006/relationships/slideMaster" Target="slideMasters/slideMaster3.xml"/><Relationship Id="rId7" Type="http://schemas.openxmlformats.org/officeDocument/2006/relationships/notesMaster" Target="notesMasters/notesMaster1.xml"/><Relationship Id="rId8" Type="http://schemas.openxmlformats.org/officeDocument/2006/relationships/slide" Target="slides/slide1.xml"/><Relationship Id="rId31" Type="http://schemas.openxmlformats.org/officeDocument/2006/relationships/font" Target="fonts/MulishExtraLight-italic.fntdata"/><Relationship Id="rId30" Type="http://schemas.openxmlformats.org/officeDocument/2006/relationships/font" Target="fonts/MulishExtraLight-bold.fntdata"/><Relationship Id="rId33" Type="http://schemas.openxmlformats.org/officeDocument/2006/relationships/font" Target="fonts/Mulish-regular.fntdata"/><Relationship Id="rId32" Type="http://schemas.openxmlformats.org/officeDocument/2006/relationships/font" Target="fonts/MulishExtraLight-boldItalic.fntdata"/><Relationship Id="rId35" Type="http://schemas.openxmlformats.org/officeDocument/2006/relationships/font" Target="fonts/Mulish-italic.fntdata"/><Relationship Id="rId34" Type="http://schemas.openxmlformats.org/officeDocument/2006/relationships/font" Target="fonts/Mulish-bold.fntdata"/><Relationship Id="rId37" Type="http://schemas.openxmlformats.org/officeDocument/2006/relationships/font" Target="fonts/MulishSemiBold-regular.fntdata"/><Relationship Id="rId36" Type="http://schemas.openxmlformats.org/officeDocument/2006/relationships/font" Target="fonts/Mulish-boldItalic.fntdata"/><Relationship Id="rId39" Type="http://schemas.openxmlformats.org/officeDocument/2006/relationships/font" Target="fonts/MulishSemiBold-italic.fntdata"/><Relationship Id="rId38" Type="http://schemas.openxmlformats.org/officeDocument/2006/relationships/font" Target="fonts/MulishSemiBold-bold.fntdata"/><Relationship Id="rId20" Type="http://schemas.openxmlformats.org/officeDocument/2006/relationships/slide" Target="slides/slide13.xml"/><Relationship Id="rId22" Type="http://schemas.openxmlformats.org/officeDocument/2006/relationships/slide" Target="slides/slide15.xml"/><Relationship Id="rId21" Type="http://schemas.openxmlformats.org/officeDocument/2006/relationships/slide" Target="slides/slide14.xml"/><Relationship Id="rId24" Type="http://schemas.openxmlformats.org/officeDocument/2006/relationships/slide" Target="slides/slide17.xml"/><Relationship Id="rId23" Type="http://schemas.openxmlformats.org/officeDocument/2006/relationships/slide" Target="slides/slide16.xml"/><Relationship Id="rId26" Type="http://schemas.openxmlformats.org/officeDocument/2006/relationships/slide" Target="slides/slide19.xml"/><Relationship Id="rId25" Type="http://schemas.openxmlformats.org/officeDocument/2006/relationships/slide" Target="slides/slide18.xml"/><Relationship Id="rId28" Type="http://schemas.openxmlformats.org/officeDocument/2006/relationships/slide" Target="slides/slide21.xml"/><Relationship Id="rId27" Type="http://schemas.openxmlformats.org/officeDocument/2006/relationships/slide" Target="slides/slide20.xml"/><Relationship Id="rId29" Type="http://schemas.openxmlformats.org/officeDocument/2006/relationships/font" Target="fonts/MulishExtraLight-regular.fntdata"/><Relationship Id="rId51" Type="http://customschemas.google.com/relationships/presentationmetadata" Target="metadata"/><Relationship Id="rId50" Type="http://schemas.openxmlformats.org/officeDocument/2006/relationships/font" Target="fonts/MulishMedium-boldItalic.fntdata"/><Relationship Id="rId11" Type="http://schemas.openxmlformats.org/officeDocument/2006/relationships/slide" Target="slides/slide4.xml"/><Relationship Id="rId10" Type="http://schemas.openxmlformats.org/officeDocument/2006/relationships/slide" Target="slides/slide3.xml"/><Relationship Id="rId13" Type="http://schemas.openxmlformats.org/officeDocument/2006/relationships/slide" Target="slides/slide6.xml"/><Relationship Id="rId12" Type="http://schemas.openxmlformats.org/officeDocument/2006/relationships/slide" Target="slides/slide5.xml"/><Relationship Id="rId15" Type="http://schemas.openxmlformats.org/officeDocument/2006/relationships/slide" Target="slides/slide8.xml"/><Relationship Id="rId14" Type="http://schemas.openxmlformats.org/officeDocument/2006/relationships/slide" Target="slides/slide7.xml"/><Relationship Id="rId17" Type="http://schemas.openxmlformats.org/officeDocument/2006/relationships/slide" Target="slides/slide10.xml"/><Relationship Id="rId16" Type="http://schemas.openxmlformats.org/officeDocument/2006/relationships/slide" Target="slides/slide9.xml"/><Relationship Id="rId19" Type="http://schemas.openxmlformats.org/officeDocument/2006/relationships/slide" Target="slides/slide12.xml"/><Relationship Id="rId18"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indent="-228600" lvl="1" marL="9144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2pPr>
            <a:lvl3pPr indent="-228600" lvl="2" marL="13716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3pPr>
            <a:lvl4pPr indent="-228600" lvl="3" marL="18288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4pPr>
            <a:lvl5pPr indent="-228600" lvl="4" marL="22860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5pPr>
            <a:lvl6pPr indent="-228600" lvl="5" marL="27432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6pPr>
            <a:lvl7pPr indent="-228600" lvl="6" marL="32004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7pPr>
            <a:lvl8pPr indent="-228600" lvl="7" marL="36576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8pPr>
            <a:lvl9pPr indent="-228600" lvl="8" marL="41148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8" name="Shape 308"/>
        <p:cNvGrpSpPr/>
        <p:nvPr/>
      </p:nvGrpSpPr>
      <p:grpSpPr>
        <a:xfrm>
          <a:off x="0" y="0"/>
          <a:ext cx="0" cy="0"/>
          <a:chOff x="0" y="0"/>
          <a:chExt cx="0" cy="0"/>
        </a:xfrm>
      </p:grpSpPr>
      <p:sp>
        <p:nvSpPr>
          <p:cNvPr id="309" name="Google Shape;309;p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0" name="Google Shape;310;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4" name="Shape 314"/>
        <p:cNvGrpSpPr/>
        <p:nvPr/>
      </p:nvGrpSpPr>
      <p:grpSpPr>
        <a:xfrm>
          <a:off x="0" y="0"/>
          <a:ext cx="0" cy="0"/>
          <a:chOff x="0" y="0"/>
          <a:chExt cx="0" cy="0"/>
        </a:xfrm>
      </p:grpSpPr>
      <p:sp>
        <p:nvSpPr>
          <p:cNvPr id="315" name="Google Shape;315;p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6" name="Google Shape;316;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1" name="Shape 321"/>
        <p:cNvGrpSpPr/>
        <p:nvPr/>
      </p:nvGrpSpPr>
      <p:grpSpPr>
        <a:xfrm>
          <a:off x="0" y="0"/>
          <a:ext cx="0" cy="0"/>
          <a:chOff x="0" y="0"/>
          <a:chExt cx="0" cy="0"/>
        </a:xfrm>
      </p:grpSpPr>
      <p:sp>
        <p:nvSpPr>
          <p:cNvPr id="322" name="Google Shape;322;p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3" name="Google Shape;323;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7" name="Shape 327"/>
        <p:cNvGrpSpPr/>
        <p:nvPr/>
      </p:nvGrpSpPr>
      <p:grpSpPr>
        <a:xfrm>
          <a:off x="0" y="0"/>
          <a:ext cx="0" cy="0"/>
          <a:chOff x="0" y="0"/>
          <a:chExt cx="0" cy="0"/>
        </a:xfrm>
      </p:grpSpPr>
      <p:sp>
        <p:nvSpPr>
          <p:cNvPr id="328" name="Google Shape;328;p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9" name="Google Shape;329;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3" name="Shape 343"/>
        <p:cNvGrpSpPr/>
        <p:nvPr/>
      </p:nvGrpSpPr>
      <p:grpSpPr>
        <a:xfrm>
          <a:off x="0" y="0"/>
          <a:ext cx="0" cy="0"/>
          <a:chOff x="0" y="0"/>
          <a:chExt cx="0" cy="0"/>
        </a:xfrm>
      </p:grpSpPr>
      <p:sp>
        <p:nvSpPr>
          <p:cNvPr id="344" name="Google Shape;344;p5: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285750" lvl="0" marL="285750" rtl="0" algn="l">
              <a:spcBef>
                <a:spcPts val="0"/>
              </a:spcBef>
              <a:spcAft>
                <a:spcPts val="0"/>
              </a:spcAft>
              <a:buClr>
                <a:srgbClr val="1969F9"/>
              </a:buClr>
              <a:buSzPts val="1200"/>
              <a:buFont typeface="Arial"/>
              <a:buChar char="•"/>
            </a:pPr>
            <a:r>
              <a:rPr lang="en-US" sz="1200"/>
              <a:t>Các màu sắc mới phối </a:t>
            </a:r>
            <a:r>
              <a:rPr b="1" lang="en-US" sz="1200">
                <a:solidFill>
                  <a:srgbClr val="1969F9"/>
                </a:solidFill>
              </a:rPr>
              <a:t>phù hợp </a:t>
            </a:r>
            <a:r>
              <a:rPr lang="en-US" sz="1200"/>
              <a:t>với nhu cầu của KH.</a:t>
            </a:r>
            <a:endParaRPr/>
          </a:p>
          <a:p>
            <a:pPr indent="-285750" lvl="0" marL="285750" rtl="0" algn="l">
              <a:spcBef>
                <a:spcPts val="0"/>
              </a:spcBef>
              <a:spcAft>
                <a:spcPts val="0"/>
              </a:spcAft>
              <a:buClr>
                <a:srgbClr val="1969F9"/>
              </a:buClr>
              <a:buSzPts val="1200"/>
              <a:buFont typeface="Arial"/>
              <a:buChar char="•"/>
            </a:pPr>
            <a:r>
              <a:rPr lang="en-US" sz="1200"/>
              <a:t>Sản xuất nhanh và </a:t>
            </a:r>
            <a:r>
              <a:rPr b="1" lang="en-US" sz="1200">
                <a:solidFill>
                  <a:srgbClr val="1969F9"/>
                </a:solidFill>
              </a:rPr>
              <a:t>giao xe sớm </a:t>
            </a:r>
            <a:r>
              <a:rPr lang="en-US" sz="1200"/>
              <a:t>cho KH, KH không phải chờ đợi lâu.</a:t>
            </a:r>
            <a:endParaRPr/>
          </a:p>
        </p:txBody>
      </p:sp>
      <p:sp>
        <p:nvSpPr>
          <p:cNvPr id="345" name="Google Shape;345;p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5" name="Shape 365"/>
        <p:cNvGrpSpPr/>
        <p:nvPr/>
      </p:nvGrpSpPr>
      <p:grpSpPr>
        <a:xfrm>
          <a:off x="0" y="0"/>
          <a:ext cx="0" cy="0"/>
          <a:chOff x="0" y="0"/>
          <a:chExt cx="0" cy="0"/>
        </a:xfrm>
      </p:grpSpPr>
      <p:sp>
        <p:nvSpPr>
          <p:cNvPr id="366" name="Google Shape;366;p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67" name="Google Shape;367;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0" name="Shape 380"/>
        <p:cNvGrpSpPr/>
        <p:nvPr/>
      </p:nvGrpSpPr>
      <p:grpSpPr>
        <a:xfrm>
          <a:off x="0" y="0"/>
          <a:ext cx="0" cy="0"/>
          <a:chOff x="0" y="0"/>
          <a:chExt cx="0" cy="0"/>
        </a:xfrm>
      </p:grpSpPr>
      <p:sp>
        <p:nvSpPr>
          <p:cNvPr id="381" name="Google Shape;381;p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82" name="Google Shape;382;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1" name="Shape 391"/>
        <p:cNvGrpSpPr/>
        <p:nvPr/>
      </p:nvGrpSpPr>
      <p:grpSpPr>
        <a:xfrm>
          <a:off x="0" y="0"/>
          <a:ext cx="0" cy="0"/>
          <a:chOff x="0" y="0"/>
          <a:chExt cx="0" cy="0"/>
        </a:xfrm>
      </p:grpSpPr>
      <p:sp>
        <p:nvSpPr>
          <p:cNvPr id="392" name="Google Shape;392;p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93" name="Google Shape;393;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8" name="Shape 398"/>
        <p:cNvGrpSpPr/>
        <p:nvPr/>
      </p:nvGrpSpPr>
      <p:grpSpPr>
        <a:xfrm>
          <a:off x="0" y="0"/>
          <a:ext cx="0" cy="0"/>
          <a:chOff x="0" y="0"/>
          <a:chExt cx="0" cy="0"/>
        </a:xfrm>
      </p:grpSpPr>
      <p:sp>
        <p:nvSpPr>
          <p:cNvPr id="399" name="Google Shape;399;p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00" name="Google Shape;400;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8" name="Shape 408"/>
        <p:cNvGrpSpPr/>
        <p:nvPr/>
      </p:nvGrpSpPr>
      <p:grpSpPr>
        <a:xfrm>
          <a:off x="0" y="0"/>
          <a:ext cx="0" cy="0"/>
          <a:chOff x="0" y="0"/>
          <a:chExt cx="0" cy="0"/>
        </a:xfrm>
      </p:grpSpPr>
      <p:sp>
        <p:nvSpPr>
          <p:cNvPr id="409" name="Google Shape;409;p1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10" name="Google Shape;410;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4" name="Shape 414"/>
        <p:cNvGrpSpPr/>
        <p:nvPr/>
      </p:nvGrpSpPr>
      <p:grpSpPr>
        <a:xfrm>
          <a:off x="0" y="0"/>
          <a:ext cx="0" cy="0"/>
          <a:chOff x="0" y="0"/>
          <a:chExt cx="0" cy="0"/>
        </a:xfrm>
      </p:grpSpPr>
      <p:sp>
        <p:nvSpPr>
          <p:cNvPr id="415" name="Google Shape;415;p1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16" name="Google Shape;416;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0" name="Shape 420"/>
        <p:cNvGrpSpPr/>
        <p:nvPr/>
      </p:nvGrpSpPr>
      <p:grpSpPr>
        <a:xfrm>
          <a:off x="0" y="0"/>
          <a:ext cx="0" cy="0"/>
          <a:chOff x="0" y="0"/>
          <a:chExt cx="0" cy="0"/>
        </a:xfrm>
      </p:grpSpPr>
      <p:sp>
        <p:nvSpPr>
          <p:cNvPr id="421" name="Google Shape;421;p1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22" name="Google Shape;422;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7" name="Shape 427"/>
        <p:cNvGrpSpPr/>
        <p:nvPr/>
      </p:nvGrpSpPr>
      <p:grpSpPr>
        <a:xfrm>
          <a:off x="0" y="0"/>
          <a:ext cx="0" cy="0"/>
          <a:chOff x="0" y="0"/>
          <a:chExt cx="0" cy="0"/>
        </a:xfrm>
      </p:grpSpPr>
      <p:sp>
        <p:nvSpPr>
          <p:cNvPr id="428" name="Google Shape;428;p1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29" name="Google Shape;429;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2" name="Shape 432"/>
        <p:cNvGrpSpPr/>
        <p:nvPr/>
      </p:nvGrpSpPr>
      <p:grpSpPr>
        <a:xfrm>
          <a:off x="0" y="0"/>
          <a:ext cx="0" cy="0"/>
          <a:chOff x="0" y="0"/>
          <a:chExt cx="0" cy="0"/>
        </a:xfrm>
      </p:grpSpPr>
      <p:sp>
        <p:nvSpPr>
          <p:cNvPr id="433" name="Google Shape;433;p1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34" name="Google Shape;434;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0" name="Shape 440"/>
        <p:cNvGrpSpPr/>
        <p:nvPr/>
      </p:nvGrpSpPr>
      <p:grpSpPr>
        <a:xfrm>
          <a:off x="0" y="0"/>
          <a:ext cx="0" cy="0"/>
          <a:chOff x="0" y="0"/>
          <a:chExt cx="0" cy="0"/>
        </a:xfrm>
      </p:grpSpPr>
      <p:sp>
        <p:nvSpPr>
          <p:cNvPr id="441" name="Google Shape;441;p1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42" name="Google Shape;442;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8" name="Shape 448"/>
        <p:cNvGrpSpPr/>
        <p:nvPr/>
      </p:nvGrpSpPr>
      <p:grpSpPr>
        <a:xfrm>
          <a:off x="0" y="0"/>
          <a:ext cx="0" cy="0"/>
          <a:chOff x="0" y="0"/>
          <a:chExt cx="0" cy="0"/>
        </a:xfrm>
      </p:grpSpPr>
      <p:sp>
        <p:nvSpPr>
          <p:cNvPr id="449" name="Google Shape;449;p1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50" name="Google Shape;450;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6" name="Shape 456"/>
        <p:cNvGrpSpPr/>
        <p:nvPr/>
      </p:nvGrpSpPr>
      <p:grpSpPr>
        <a:xfrm>
          <a:off x="0" y="0"/>
          <a:ext cx="0" cy="0"/>
          <a:chOff x="0" y="0"/>
          <a:chExt cx="0" cy="0"/>
        </a:xfrm>
      </p:grpSpPr>
      <p:sp>
        <p:nvSpPr>
          <p:cNvPr id="457" name="Google Shape;457;p1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58" name="Google Shape;458;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1" name="Shape 461"/>
        <p:cNvGrpSpPr/>
        <p:nvPr/>
      </p:nvGrpSpPr>
      <p:grpSpPr>
        <a:xfrm>
          <a:off x="0" y="0"/>
          <a:ext cx="0" cy="0"/>
          <a:chOff x="0" y="0"/>
          <a:chExt cx="0" cy="0"/>
        </a:xfrm>
      </p:grpSpPr>
      <p:sp>
        <p:nvSpPr>
          <p:cNvPr id="462" name="Google Shape;462;p1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63" name="Google Shape;463;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8" name="Shape 468"/>
        <p:cNvGrpSpPr/>
        <p:nvPr/>
      </p:nvGrpSpPr>
      <p:grpSpPr>
        <a:xfrm>
          <a:off x="0" y="0"/>
          <a:ext cx="0" cy="0"/>
          <a:chOff x="0" y="0"/>
          <a:chExt cx="0" cy="0"/>
        </a:xfrm>
      </p:grpSpPr>
      <p:sp>
        <p:nvSpPr>
          <p:cNvPr id="469" name="Google Shape;469;p1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70" name="Google Shape;470;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5" name="Shape 475"/>
        <p:cNvGrpSpPr/>
        <p:nvPr/>
      </p:nvGrpSpPr>
      <p:grpSpPr>
        <a:xfrm>
          <a:off x="0" y="0"/>
          <a:ext cx="0" cy="0"/>
          <a:chOff x="0" y="0"/>
          <a:chExt cx="0" cy="0"/>
        </a:xfrm>
      </p:grpSpPr>
      <p:sp>
        <p:nvSpPr>
          <p:cNvPr id="476" name="Google Shape;476;p2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77" name="Google Shape;477;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2" name="Shape 482"/>
        <p:cNvGrpSpPr/>
        <p:nvPr/>
      </p:nvGrpSpPr>
      <p:grpSpPr>
        <a:xfrm>
          <a:off x="0" y="0"/>
          <a:ext cx="0" cy="0"/>
          <a:chOff x="0" y="0"/>
          <a:chExt cx="0" cy="0"/>
        </a:xfrm>
      </p:grpSpPr>
      <p:sp>
        <p:nvSpPr>
          <p:cNvPr id="483" name="Google Shape;483;p2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84" name="Google Shape;484;p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2.png"/><Relationship Id="rId3" Type="http://schemas.openxmlformats.org/officeDocument/2006/relationships/image" Target="../media/image1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 Id="rId3" Type="http://schemas.openxmlformats.org/officeDocument/2006/relationships/image" Target="../media/image36.png"/><Relationship Id="rId4" Type="http://schemas.openxmlformats.org/officeDocument/2006/relationships/image" Target="../media/image60.jpg"/><Relationship Id="rId5" Type="http://schemas.openxmlformats.org/officeDocument/2006/relationships/image" Target="../media/image2.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6.jpg"/><Relationship Id="rId3" Type="http://schemas.openxmlformats.org/officeDocument/2006/relationships/image" Target="../media/image1.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3.png"/><Relationship Id="rId3" Type="http://schemas.openxmlformats.org/officeDocument/2006/relationships/image" Target="../media/image1.png"/><Relationship Id="rId4" Type="http://schemas.openxmlformats.org/officeDocument/2006/relationships/image" Target="../media/image9.jp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80.png"/><Relationship Id="rId3" Type="http://schemas.openxmlformats.org/officeDocument/2006/relationships/image" Target="../media/image1.png"/><Relationship Id="rId4" Type="http://schemas.openxmlformats.org/officeDocument/2006/relationships/image" Target="../media/image2.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 Id="rId3" Type="http://schemas.openxmlformats.org/officeDocument/2006/relationships/image" Target="../media/image1.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 Id="rId3" Type="http://schemas.openxmlformats.org/officeDocument/2006/relationships/image" Target="../media/image1.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1.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4.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7.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7.png"/></Relationships>
</file>

<file path=ppt/slideLayouts/_rels/slideLayout33.xml.rels><?xml version="1.0" encoding="UTF-8" standalone="yes"?><Relationships xmlns="http://schemas.openxmlformats.org/package/2006/relationships"><Relationship Id="rId20" Type="http://schemas.openxmlformats.org/officeDocument/2006/relationships/image" Target="../media/image41.png"/><Relationship Id="rId22" Type="http://schemas.openxmlformats.org/officeDocument/2006/relationships/image" Target="../media/image27.png"/><Relationship Id="rId21" Type="http://schemas.openxmlformats.org/officeDocument/2006/relationships/image" Target="../media/image33.png"/><Relationship Id="rId24" Type="http://schemas.openxmlformats.org/officeDocument/2006/relationships/image" Target="../media/image32.png"/><Relationship Id="rId23" Type="http://schemas.openxmlformats.org/officeDocument/2006/relationships/image" Target="../media/image39.png"/><Relationship Id="rId1" Type="http://schemas.openxmlformats.org/officeDocument/2006/relationships/slideMaster" Target="../slideMasters/slideMaster3.xml"/><Relationship Id="rId2" Type="http://schemas.openxmlformats.org/officeDocument/2006/relationships/image" Target="../media/image34.png"/><Relationship Id="rId3" Type="http://schemas.openxmlformats.org/officeDocument/2006/relationships/image" Target="../media/image25.png"/><Relationship Id="rId4" Type="http://schemas.openxmlformats.org/officeDocument/2006/relationships/image" Target="../media/image22.png"/><Relationship Id="rId9" Type="http://schemas.openxmlformats.org/officeDocument/2006/relationships/image" Target="../media/image23.png"/><Relationship Id="rId26" Type="http://schemas.openxmlformats.org/officeDocument/2006/relationships/image" Target="../media/image67.png"/><Relationship Id="rId25" Type="http://schemas.openxmlformats.org/officeDocument/2006/relationships/image" Target="../media/image43.png"/><Relationship Id="rId28" Type="http://schemas.openxmlformats.org/officeDocument/2006/relationships/image" Target="../media/image50.png"/><Relationship Id="rId27" Type="http://schemas.openxmlformats.org/officeDocument/2006/relationships/image" Target="../media/image44.png"/><Relationship Id="rId5" Type="http://schemas.openxmlformats.org/officeDocument/2006/relationships/image" Target="../media/image15.png"/><Relationship Id="rId6" Type="http://schemas.openxmlformats.org/officeDocument/2006/relationships/image" Target="../media/image21.png"/><Relationship Id="rId29" Type="http://schemas.openxmlformats.org/officeDocument/2006/relationships/image" Target="../media/image40.png"/><Relationship Id="rId7" Type="http://schemas.openxmlformats.org/officeDocument/2006/relationships/image" Target="../media/image24.png"/><Relationship Id="rId8" Type="http://schemas.openxmlformats.org/officeDocument/2006/relationships/image" Target="../media/image17.png"/><Relationship Id="rId11" Type="http://schemas.openxmlformats.org/officeDocument/2006/relationships/image" Target="../media/image31.png"/><Relationship Id="rId10" Type="http://schemas.openxmlformats.org/officeDocument/2006/relationships/image" Target="../media/image20.png"/><Relationship Id="rId13" Type="http://schemas.openxmlformats.org/officeDocument/2006/relationships/image" Target="../media/image38.png"/><Relationship Id="rId12" Type="http://schemas.openxmlformats.org/officeDocument/2006/relationships/image" Target="../media/image26.png"/><Relationship Id="rId15" Type="http://schemas.openxmlformats.org/officeDocument/2006/relationships/image" Target="../media/image30.png"/><Relationship Id="rId14" Type="http://schemas.openxmlformats.org/officeDocument/2006/relationships/image" Target="../media/image29.png"/><Relationship Id="rId17" Type="http://schemas.openxmlformats.org/officeDocument/2006/relationships/image" Target="../media/image42.png"/><Relationship Id="rId16" Type="http://schemas.openxmlformats.org/officeDocument/2006/relationships/image" Target="../media/image37.png"/><Relationship Id="rId19" Type="http://schemas.openxmlformats.org/officeDocument/2006/relationships/image" Target="../media/image35.png"/><Relationship Id="rId18" Type="http://schemas.openxmlformats.org/officeDocument/2006/relationships/image" Target="../media/image28.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rgbClr val="1464F4"/>
        </a:solidFill>
      </p:bgPr>
    </p:bg>
    <p:spTree>
      <p:nvGrpSpPr>
        <p:cNvPr id="14" name="Shape 14"/>
        <p:cNvGrpSpPr/>
        <p:nvPr/>
      </p:nvGrpSpPr>
      <p:grpSpPr>
        <a:xfrm>
          <a:off x="0" y="0"/>
          <a:ext cx="0" cy="0"/>
          <a:chOff x="0" y="0"/>
          <a:chExt cx="0" cy="0"/>
        </a:xfrm>
      </p:grpSpPr>
      <p:sp>
        <p:nvSpPr>
          <p:cNvPr id="15" name="Google Shape;15;p27"/>
          <p:cNvSpPr txBox="1"/>
          <p:nvPr>
            <p:ph type="ctrTitle"/>
          </p:nvPr>
        </p:nvSpPr>
        <p:spPr>
          <a:xfrm>
            <a:off x="1524000" y="1585643"/>
            <a:ext cx="9144000" cy="1924319"/>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lt1"/>
              </a:buClr>
              <a:buSzPts val="5300"/>
              <a:buFont typeface="Mulish SemiBold"/>
              <a:buNone/>
              <a:defRPr sz="53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 name="Google Shape;16;p27"/>
          <p:cNvSpPr txBox="1"/>
          <p:nvPr>
            <p:ph idx="1" type="subTitle"/>
          </p:nvPr>
        </p:nvSpPr>
        <p:spPr>
          <a:xfrm>
            <a:off x="1524000" y="3602038"/>
            <a:ext cx="9144000" cy="1655762"/>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1000"/>
              </a:spcBef>
              <a:spcAft>
                <a:spcPts val="0"/>
              </a:spcAft>
              <a:buClr>
                <a:srgbClr val="D8D8D8"/>
              </a:buClr>
              <a:buSzPts val="1800"/>
              <a:buNone/>
              <a:defRPr sz="1800">
                <a:solidFill>
                  <a:srgbClr val="D8D8D8"/>
                </a:solidFil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pic>
        <p:nvPicPr>
          <p:cNvPr id="17" name="Google Shape;17;p27"/>
          <p:cNvPicPr preferRelativeResize="0"/>
          <p:nvPr/>
        </p:nvPicPr>
        <p:blipFill rotWithShape="1">
          <a:blip r:embed="rId2">
            <a:alphaModFix/>
          </a:blip>
          <a:srcRect b="19832" l="0" r="0" t="0"/>
          <a:stretch/>
        </p:blipFill>
        <p:spPr>
          <a:xfrm>
            <a:off x="5114749" y="304650"/>
            <a:ext cx="1962501" cy="1044001"/>
          </a:xfrm>
          <a:prstGeom prst="rect">
            <a:avLst/>
          </a:prstGeom>
          <a:noFill/>
          <a:ln>
            <a:noFill/>
          </a:ln>
        </p:spPr>
      </p:pic>
      <p:pic>
        <p:nvPicPr>
          <p:cNvPr id="18" name="Google Shape;18;p27"/>
          <p:cNvPicPr preferRelativeResize="0"/>
          <p:nvPr/>
        </p:nvPicPr>
        <p:blipFill rotWithShape="1">
          <a:blip r:embed="rId3">
            <a:alphaModFix/>
          </a:blip>
          <a:srcRect b="0" l="0" r="0" t="0"/>
          <a:stretch/>
        </p:blipFill>
        <p:spPr>
          <a:xfrm>
            <a:off x="2998587" y="5687625"/>
            <a:ext cx="6194823" cy="591225"/>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Custom Layout">
  <p:cSld name="3_Custom Layout">
    <p:bg>
      <p:bgPr>
        <a:solidFill>
          <a:srgbClr val="1464F4"/>
        </a:solidFill>
      </p:bgPr>
    </p:bg>
    <p:spTree>
      <p:nvGrpSpPr>
        <p:cNvPr id="19" name="Shape 19"/>
        <p:cNvGrpSpPr/>
        <p:nvPr/>
      </p:nvGrpSpPr>
      <p:grpSpPr>
        <a:xfrm>
          <a:off x="0" y="0"/>
          <a:ext cx="0" cy="0"/>
          <a:chOff x="0" y="0"/>
          <a:chExt cx="0" cy="0"/>
        </a:xfrm>
      </p:grpSpPr>
      <p:sp>
        <p:nvSpPr>
          <p:cNvPr id="20" name="Google Shape;20;p30"/>
          <p:cNvSpPr/>
          <p:nvPr/>
        </p:nvSpPr>
        <p:spPr>
          <a:xfrm>
            <a:off x="-1127600" y="1784962"/>
            <a:ext cx="4436574" cy="3288084"/>
          </a:xfrm>
          <a:prstGeom prst="rect">
            <a:avLst/>
          </a:prstGeom>
        </p:spPr>
        <p:txBody>
          <a:bodyPr>
            <a:prstTxWarp prst="textPlain"/>
          </a:bodyPr>
          <a:lstStyle/>
          <a:p>
            <a:pPr lvl="0" algn="ctr"/>
            <a:r>
              <a:rPr b="0" i="0">
                <a:ln cap="flat" cmpd="sng" w="19050">
                  <a:solidFill>
                    <a:schemeClr val="lt1"/>
                  </a:solidFill>
                  <a:prstDash val="solid"/>
                  <a:round/>
                  <a:headEnd len="sm" w="sm" type="none"/>
                  <a:tailEnd len="sm" w="sm" type="none"/>
                </a:ln>
                <a:noFill/>
                <a:latin typeface="Mulish"/>
              </a:rPr>
              <a:t>01</a:t>
            </a:r>
          </a:p>
        </p:txBody>
      </p:sp>
      <p:pic>
        <p:nvPicPr>
          <p:cNvPr id="21" name="Google Shape;21;p30"/>
          <p:cNvPicPr preferRelativeResize="0"/>
          <p:nvPr/>
        </p:nvPicPr>
        <p:blipFill rotWithShape="1">
          <a:blip r:embed="rId2">
            <a:alphaModFix/>
          </a:blip>
          <a:srcRect b="0" l="0" r="0" t="0"/>
          <a:stretch/>
        </p:blipFill>
        <p:spPr>
          <a:xfrm>
            <a:off x="10117025" y="467850"/>
            <a:ext cx="1593523" cy="391372"/>
          </a:xfrm>
          <a:prstGeom prst="rect">
            <a:avLst/>
          </a:prstGeom>
          <a:noFill/>
          <a:ln>
            <a:noFill/>
          </a:ln>
        </p:spPr>
      </p:pic>
      <p:sp>
        <p:nvSpPr>
          <p:cNvPr id="22" name="Google Shape;22;p30"/>
          <p:cNvSpPr txBox="1"/>
          <p:nvPr>
            <p:ph type="ctrTitle"/>
          </p:nvPr>
        </p:nvSpPr>
        <p:spPr>
          <a:xfrm>
            <a:off x="4539975" y="2594943"/>
            <a:ext cx="7198853" cy="926856"/>
          </a:xfrm>
          <a:prstGeom prst="rect">
            <a:avLst/>
          </a:prstGeom>
          <a:noFill/>
          <a:ln>
            <a:noFill/>
          </a:ln>
        </p:spPr>
        <p:txBody>
          <a:bodyPr anchorCtr="0" anchor="ctr" bIns="45700" lIns="91425" spcFirstLastPara="1" rIns="91425" wrap="square" tIns="45700">
            <a:normAutofit/>
          </a:bodyPr>
          <a:lstStyle>
            <a:lvl1pPr lvl="0" algn="just">
              <a:lnSpc>
                <a:spcPct val="90000"/>
              </a:lnSpc>
              <a:spcBef>
                <a:spcPts val="0"/>
              </a:spcBef>
              <a:spcAft>
                <a:spcPts val="0"/>
              </a:spcAft>
              <a:buClr>
                <a:schemeClr val="lt1"/>
              </a:buClr>
              <a:buSzPts val="5300"/>
              <a:buFont typeface="Mulish SemiBold"/>
              <a:buNone/>
              <a:defRPr sz="53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30"/>
          <p:cNvSpPr txBox="1"/>
          <p:nvPr>
            <p:ph idx="1" type="body"/>
          </p:nvPr>
        </p:nvSpPr>
        <p:spPr>
          <a:xfrm>
            <a:off x="4540250" y="3738563"/>
            <a:ext cx="6215063" cy="635000"/>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500"/>
              <a:buNone/>
              <a:defRPr sz="2500">
                <a:solidFill>
                  <a:schemeClr val="lt1"/>
                </a:solidFill>
                <a:latin typeface="Mulish"/>
                <a:ea typeface="Mulish"/>
                <a:cs typeface="Mulish"/>
                <a:sym typeface="Mulish"/>
              </a:defRPr>
            </a:lvl1pPr>
            <a:lvl2pPr indent="-387350" lvl="1" marL="914400" algn="l">
              <a:lnSpc>
                <a:spcPct val="90000"/>
              </a:lnSpc>
              <a:spcBef>
                <a:spcPts val="500"/>
              </a:spcBef>
              <a:spcAft>
                <a:spcPts val="0"/>
              </a:spcAft>
              <a:buClr>
                <a:schemeClr val="lt1"/>
              </a:buClr>
              <a:buSzPts val="2500"/>
              <a:buChar char="•"/>
              <a:defRPr sz="2500">
                <a:solidFill>
                  <a:schemeClr val="lt1"/>
                </a:solidFill>
                <a:latin typeface="Mulish"/>
                <a:ea typeface="Mulish"/>
                <a:cs typeface="Mulish"/>
                <a:sym typeface="Mulish"/>
              </a:defRPr>
            </a:lvl2pPr>
            <a:lvl3pPr indent="-387350" lvl="2" marL="1371600" algn="l">
              <a:lnSpc>
                <a:spcPct val="90000"/>
              </a:lnSpc>
              <a:spcBef>
                <a:spcPts val="500"/>
              </a:spcBef>
              <a:spcAft>
                <a:spcPts val="0"/>
              </a:spcAft>
              <a:buClr>
                <a:schemeClr val="lt1"/>
              </a:buClr>
              <a:buSzPts val="2500"/>
              <a:buChar char="•"/>
              <a:defRPr sz="2500">
                <a:solidFill>
                  <a:schemeClr val="lt1"/>
                </a:solidFill>
                <a:latin typeface="Mulish"/>
                <a:ea typeface="Mulish"/>
                <a:cs typeface="Mulish"/>
                <a:sym typeface="Mulish"/>
              </a:defRPr>
            </a:lvl3pPr>
            <a:lvl4pPr indent="-387350" lvl="3" marL="1828800" algn="l">
              <a:lnSpc>
                <a:spcPct val="90000"/>
              </a:lnSpc>
              <a:spcBef>
                <a:spcPts val="500"/>
              </a:spcBef>
              <a:spcAft>
                <a:spcPts val="0"/>
              </a:spcAft>
              <a:buClr>
                <a:schemeClr val="lt1"/>
              </a:buClr>
              <a:buSzPts val="2500"/>
              <a:buChar char="•"/>
              <a:defRPr sz="2500">
                <a:solidFill>
                  <a:schemeClr val="lt1"/>
                </a:solidFill>
                <a:latin typeface="Mulish"/>
                <a:ea typeface="Mulish"/>
                <a:cs typeface="Mulish"/>
                <a:sym typeface="Mulish"/>
              </a:defRPr>
            </a:lvl4pPr>
            <a:lvl5pPr indent="-387350" lvl="4" marL="2286000" algn="l">
              <a:lnSpc>
                <a:spcPct val="90000"/>
              </a:lnSpc>
              <a:spcBef>
                <a:spcPts val="500"/>
              </a:spcBef>
              <a:spcAft>
                <a:spcPts val="0"/>
              </a:spcAft>
              <a:buClr>
                <a:schemeClr val="lt1"/>
              </a:buClr>
              <a:buSzPts val="2500"/>
              <a:buChar char="•"/>
              <a:defRPr sz="2500">
                <a:solidFill>
                  <a:schemeClr val="lt1"/>
                </a:solidFill>
                <a:latin typeface="Mulish"/>
                <a:ea typeface="Mulish"/>
                <a:cs typeface="Mulish"/>
                <a:sym typeface="Mulish"/>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Custom Layout">
  <p:cSld name="4_Custom Layout">
    <p:bg>
      <p:bgPr>
        <a:solidFill>
          <a:srgbClr val="1464F4"/>
        </a:solidFill>
      </p:bgPr>
    </p:bg>
    <p:spTree>
      <p:nvGrpSpPr>
        <p:cNvPr id="24" name="Shape 24"/>
        <p:cNvGrpSpPr/>
        <p:nvPr/>
      </p:nvGrpSpPr>
      <p:grpSpPr>
        <a:xfrm>
          <a:off x="0" y="0"/>
          <a:ext cx="0" cy="0"/>
          <a:chOff x="0" y="0"/>
          <a:chExt cx="0" cy="0"/>
        </a:xfrm>
      </p:grpSpPr>
      <p:sp>
        <p:nvSpPr>
          <p:cNvPr id="25" name="Google Shape;25;p32"/>
          <p:cNvSpPr/>
          <p:nvPr/>
        </p:nvSpPr>
        <p:spPr>
          <a:xfrm>
            <a:off x="-1127600" y="1784962"/>
            <a:ext cx="4436574" cy="3288084"/>
          </a:xfrm>
          <a:prstGeom prst="rect">
            <a:avLst/>
          </a:prstGeom>
        </p:spPr>
        <p:txBody>
          <a:bodyPr>
            <a:prstTxWarp prst="textPlain"/>
          </a:bodyPr>
          <a:lstStyle/>
          <a:p>
            <a:pPr lvl="0" algn="ctr"/>
            <a:r>
              <a:rPr b="0" i="0">
                <a:ln cap="flat" cmpd="sng" w="19050">
                  <a:solidFill>
                    <a:schemeClr val="lt1"/>
                  </a:solidFill>
                  <a:prstDash val="solid"/>
                  <a:round/>
                  <a:headEnd len="sm" w="sm" type="none"/>
                  <a:tailEnd len="sm" w="sm" type="none"/>
                </a:ln>
                <a:noFill/>
                <a:latin typeface="Mulish"/>
              </a:rPr>
              <a:t>02</a:t>
            </a:r>
          </a:p>
        </p:txBody>
      </p:sp>
      <p:pic>
        <p:nvPicPr>
          <p:cNvPr id="26" name="Google Shape;26;p32"/>
          <p:cNvPicPr preferRelativeResize="0"/>
          <p:nvPr/>
        </p:nvPicPr>
        <p:blipFill rotWithShape="1">
          <a:blip r:embed="rId2">
            <a:alphaModFix/>
          </a:blip>
          <a:srcRect b="0" l="0" r="0" t="0"/>
          <a:stretch/>
        </p:blipFill>
        <p:spPr>
          <a:xfrm>
            <a:off x="10117025" y="467850"/>
            <a:ext cx="1593523" cy="391372"/>
          </a:xfrm>
          <a:prstGeom prst="rect">
            <a:avLst/>
          </a:prstGeom>
          <a:noFill/>
          <a:ln>
            <a:noFill/>
          </a:ln>
        </p:spPr>
      </p:pic>
      <p:sp>
        <p:nvSpPr>
          <p:cNvPr id="27" name="Google Shape;27;p32"/>
          <p:cNvSpPr txBox="1"/>
          <p:nvPr>
            <p:ph type="ctrTitle"/>
          </p:nvPr>
        </p:nvSpPr>
        <p:spPr>
          <a:xfrm>
            <a:off x="4539975" y="2594943"/>
            <a:ext cx="7198853" cy="926856"/>
          </a:xfrm>
          <a:prstGeom prst="rect">
            <a:avLst/>
          </a:prstGeom>
          <a:noFill/>
          <a:ln>
            <a:noFill/>
          </a:ln>
        </p:spPr>
        <p:txBody>
          <a:bodyPr anchorCtr="0" anchor="ctr" bIns="45700" lIns="91425" spcFirstLastPara="1" rIns="91425" wrap="square" tIns="45700">
            <a:normAutofit/>
          </a:bodyPr>
          <a:lstStyle>
            <a:lvl1pPr lvl="0" algn="just">
              <a:lnSpc>
                <a:spcPct val="90000"/>
              </a:lnSpc>
              <a:spcBef>
                <a:spcPts val="0"/>
              </a:spcBef>
              <a:spcAft>
                <a:spcPts val="0"/>
              </a:spcAft>
              <a:buClr>
                <a:schemeClr val="lt1"/>
              </a:buClr>
              <a:buSzPts val="5300"/>
              <a:buFont typeface="Mulish SemiBold"/>
              <a:buNone/>
              <a:defRPr sz="53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8" name="Google Shape;28;p32"/>
          <p:cNvSpPr txBox="1"/>
          <p:nvPr>
            <p:ph idx="1" type="body"/>
          </p:nvPr>
        </p:nvSpPr>
        <p:spPr>
          <a:xfrm>
            <a:off x="4540250" y="3738563"/>
            <a:ext cx="6215063" cy="635000"/>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500"/>
              <a:buNone/>
              <a:defRPr sz="2500">
                <a:solidFill>
                  <a:schemeClr val="lt1"/>
                </a:solidFill>
                <a:latin typeface="Mulish"/>
                <a:ea typeface="Mulish"/>
                <a:cs typeface="Mulish"/>
                <a:sym typeface="Mulish"/>
              </a:defRPr>
            </a:lvl1pPr>
            <a:lvl2pPr indent="-387350" lvl="1" marL="914400" algn="l">
              <a:lnSpc>
                <a:spcPct val="90000"/>
              </a:lnSpc>
              <a:spcBef>
                <a:spcPts val="500"/>
              </a:spcBef>
              <a:spcAft>
                <a:spcPts val="0"/>
              </a:spcAft>
              <a:buClr>
                <a:schemeClr val="lt1"/>
              </a:buClr>
              <a:buSzPts val="2500"/>
              <a:buChar char="•"/>
              <a:defRPr sz="2500">
                <a:solidFill>
                  <a:schemeClr val="lt1"/>
                </a:solidFill>
                <a:latin typeface="Mulish"/>
                <a:ea typeface="Mulish"/>
                <a:cs typeface="Mulish"/>
                <a:sym typeface="Mulish"/>
              </a:defRPr>
            </a:lvl2pPr>
            <a:lvl3pPr indent="-387350" lvl="2" marL="1371600" algn="l">
              <a:lnSpc>
                <a:spcPct val="90000"/>
              </a:lnSpc>
              <a:spcBef>
                <a:spcPts val="500"/>
              </a:spcBef>
              <a:spcAft>
                <a:spcPts val="0"/>
              </a:spcAft>
              <a:buClr>
                <a:schemeClr val="lt1"/>
              </a:buClr>
              <a:buSzPts val="2500"/>
              <a:buChar char="•"/>
              <a:defRPr sz="2500">
                <a:solidFill>
                  <a:schemeClr val="lt1"/>
                </a:solidFill>
                <a:latin typeface="Mulish"/>
                <a:ea typeface="Mulish"/>
                <a:cs typeface="Mulish"/>
                <a:sym typeface="Mulish"/>
              </a:defRPr>
            </a:lvl3pPr>
            <a:lvl4pPr indent="-387350" lvl="3" marL="1828800" algn="l">
              <a:lnSpc>
                <a:spcPct val="90000"/>
              </a:lnSpc>
              <a:spcBef>
                <a:spcPts val="500"/>
              </a:spcBef>
              <a:spcAft>
                <a:spcPts val="0"/>
              </a:spcAft>
              <a:buClr>
                <a:schemeClr val="lt1"/>
              </a:buClr>
              <a:buSzPts val="2500"/>
              <a:buChar char="•"/>
              <a:defRPr sz="2500">
                <a:solidFill>
                  <a:schemeClr val="lt1"/>
                </a:solidFill>
                <a:latin typeface="Mulish"/>
                <a:ea typeface="Mulish"/>
                <a:cs typeface="Mulish"/>
                <a:sym typeface="Mulish"/>
              </a:defRPr>
            </a:lvl4pPr>
            <a:lvl5pPr indent="-387350" lvl="4" marL="2286000" algn="l">
              <a:lnSpc>
                <a:spcPct val="90000"/>
              </a:lnSpc>
              <a:spcBef>
                <a:spcPts val="500"/>
              </a:spcBef>
              <a:spcAft>
                <a:spcPts val="0"/>
              </a:spcAft>
              <a:buClr>
                <a:schemeClr val="lt1"/>
              </a:buClr>
              <a:buSzPts val="2500"/>
              <a:buChar char="•"/>
              <a:defRPr sz="2500">
                <a:solidFill>
                  <a:schemeClr val="lt1"/>
                </a:solidFill>
                <a:latin typeface="Mulish"/>
                <a:ea typeface="Mulish"/>
                <a:cs typeface="Mulish"/>
                <a:sym typeface="Mulish"/>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Custom Layout">
  <p:cSld name="5_Custom Layout">
    <p:bg>
      <p:bgPr>
        <a:solidFill>
          <a:srgbClr val="1464F4"/>
        </a:solidFill>
      </p:bgPr>
    </p:bg>
    <p:spTree>
      <p:nvGrpSpPr>
        <p:cNvPr id="29" name="Shape 29"/>
        <p:cNvGrpSpPr/>
        <p:nvPr/>
      </p:nvGrpSpPr>
      <p:grpSpPr>
        <a:xfrm>
          <a:off x="0" y="0"/>
          <a:ext cx="0" cy="0"/>
          <a:chOff x="0" y="0"/>
          <a:chExt cx="0" cy="0"/>
        </a:xfrm>
      </p:grpSpPr>
      <p:sp>
        <p:nvSpPr>
          <p:cNvPr id="30" name="Google Shape;30;p33"/>
          <p:cNvSpPr/>
          <p:nvPr/>
        </p:nvSpPr>
        <p:spPr>
          <a:xfrm>
            <a:off x="-1127600" y="1784962"/>
            <a:ext cx="4436574" cy="3288084"/>
          </a:xfrm>
          <a:prstGeom prst="rect">
            <a:avLst/>
          </a:prstGeom>
        </p:spPr>
        <p:txBody>
          <a:bodyPr>
            <a:prstTxWarp prst="textPlain"/>
          </a:bodyPr>
          <a:lstStyle/>
          <a:p>
            <a:pPr lvl="0" algn="ctr"/>
            <a:r>
              <a:rPr b="0" i="0">
                <a:ln cap="flat" cmpd="sng" w="19050">
                  <a:solidFill>
                    <a:schemeClr val="lt1"/>
                  </a:solidFill>
                  <a:prstDash val="solid"/>
                  <a:round/>
                  <a:headEnd len="sm" w="sm" type="none"/>
                  <a:tailEnd len="sm" w="sm" type="none"/>
                </a:ln>
                <a:noFill/>
                <a:latin typeface="Mulish"/>
              </a:rPr>
              <a:t>03</a:t>
            </a:r>
          </a:p>
        </p:txBody>
      </p:sp>
      <p:pic>
        <p:nvPicPr>
          <p:cNvPr id="31" name="Google Shape;31;p33"/>
          <p:cNvPicPr preferRelativeResize="0"/>
          <p:nvPr/>
        </p:nvPicPr>
        <p:blipFill rotWithShape="1">
          <a:blip r:embed="rId2">
            <a:alphaModFix/>
          </a:blip>
          <a:srcRect b="0" l="0" r="0" t="0"/>
          <a:stretch/>
        </p:blipFill>
        <p:spPr>
          <a:xfrm>
            <a:off x="10117025" y="467850"/>
            <a:ext cx="1593523" cy="391372"/>
          </a:xfrm>
          <a:prstGeom prst="rect">
            <a:avLst/>
          </a:prstGeom>
          <a:noFill/>
          <a:ln>
            <a:noFill/>
          </a:ln>
        </p:spPr>
      </p:pic>
      <p:sp>
        <p:nvSpPr>
          <p:cNvPr id="32" name="Google Shape;32;p33"/>
          <p:cNvSpPr txBox="1"/>
          <p:nvPr>
            <p:ph type="ctrTitle"/>
          </p:nvPr>
        </p:nvSpPr>
        <p:spPr>
          <a:xfrm>
            <a:off x="4539975" y="2594943"/>
            <a:ext cx="7198853" cy="926856"/>
          </a:xfrm>
          <a:prstGeom prst="rect">
            <a:avLst/>
          </a:prstGeom>
          <a:noFill/>
          <a:ln>
            <a:noFill/>
          </a:ln>
        </p:spPr>
        <p:txBody>
          <a:bodyPr anchorCtr="0" anchor="ctr" bIns="45700" lIns="91425" spcFirstLastPara="1" rIns="91425" wrap="square" tIns="45700">
            <a:normAutofit/>
          </a:bodyPr>
          <a:lstStyle>
            <a:lvl1pPr lvl="0" algn="just">
              <a:lnSpc>
                <a:spcPct val="90000"/>
              </a:lnSpc>
              <a:spcBef>
                <a:spcPts val="0"/>
              </a:spcBef>
              <a:spcAft>
                <a:spcPts val="0"/>
              </a:spcAft>
              <a:buClr>
                <a:schemeClr val="lt1"/>
              </a:buClr>
              <a:buSzPts val="5300"/>
              <a:buFont typeface="Mulish SemiBold"/>
              <a:buNone/>
              <a:defRPr sz="53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3" name="Google Shape;33;p33"/>
          <p:cNvSpPr txBox="1"/>
          <p:nvPr>
            <p:ph idx="1" type="body"/>
          </p:nvPr>
        </p:nvSpPr>
        <p:spPr>
          <a:xfrm>
            <a:off x="4540250" y="3738563"/>
            <a:ext cx="6215063" cy="635000"/>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500"/>
              <a:buNone/>
              <a:defRPr sz="2500">
                <a:solidFill>
                  <a:schemeClr val="lt1"/>
                </a:solidFill>
                <a:latin typeface="Mulish"/>
                <a:ea typeface="Mulish"/>
                <a:cs typeface="Mulish"/>
                <a:sym typeface="Mulish"/>
              </a:defRPr>
            </a:lvl1pPr>
            <a:lvl2pPr indent="-387350" lvl="1" marL="914400" algn="l">
              <a:lnSpc>
                <a:spcPct val="90000"/>
              </a:lnSpc>
              <a:spcBef>
                <a:spcPts val="500"/>
              </a:spcBef>
              <a:spcAft>
                <a:spcPts val="0"/>
              </a:spcAft>
              <a:buClr>
                <a:schemeClr val="lt1"/>
              </a:buClr>
              <a:buSzPts val="2500"/>
              <a:buChar char="•"/>
              <a:defRPr sz="2500">
                <a:solidFill>
                  <a:schemeClr val="lt1"/>
                </a:solidFill>
                <a:latin typeface="Mulish"/>
                <a:ea typeface="Mulish"/>
                <a:cs typeface="Mulish"/>
                <a:sym typeface="Mulish"/>
              </a:defRPr>
            </a:lvl2pPr>
            <a:lvl3pPr indent="-387350" lvl="2" marL="1371600" algn="l">
              <a:lnSpc>
                <a:spcPct val="90000"/>
              </a:lnSpc>
              <a:spcBef>
                <a:spcPts val="500"/>
              </a:spcBef>
              <a:spcAft>
                <a:spcPts val="0"/>
              </a:spcAft>
              <a:buClr>
                <a:schemeClr val="lt1"/>
              </a:buClr>
              <a:buSzPts val="2500"/>
              <a:buChar char="•"/>
              <a:defRPr sz="2500">
                <a:solidFill>
                  <a:schemeClr val="lt1"/>
                </a:solidFill>
                <a:latin typeface="Mulish"/>
                <a:ea typeface="Mulish"/>
                <a:cs typeface="Mulish"/>
                <a:sym typeface="Mulish"/>
              </a:defRPr>
            </a:lvl3pPr>
            <a:lvl4pPr indent="-387350" lvl="3" marL="1828800" algn="l">
              <a:lnSpc>
                <a:spcPct val="90000"/>
              </a:lnSpc>
              <a:spcBef>
                <a:spcPts val="500"/>
              </a:spcBef>
              <a:spcAft>
                <a:spcPts val="0"/>
              </a:spcAft>
              <a:buClr>
                <a:schemeClr val="lt1"/>
              </a:buClr>
              <a:buSzPts val="2500"/>
              <a:buChar char="•"/>
              <a:defRPr sz="2500">
                <a:solidFill>
                  <a:schemeClr val="lt1"/>
                </a:solidFill>
                <a:latin typeface="Mulish"/>
                <a:ea typeface="Mulish"/>
                <a:cs typeface="Mulish"/>
                <a:sym typeface="Mulish"/>
              </a:defRPr>
            </a:lvl4pPr>
            <a:lvl5pPr indent="-387350" lvl="4" marL="2286000" algn="l">
              <a:lnSpc>
                <a:spcPct val="90000"/>
              </a:lnSpc>
              <a:spcBef>
                <a:spcPts val="500"/>
              </a:spcBef>
              <a:spcAft>
                <a:spcPts val="0"/>
              </a:spcAft>
              <a:buClr>
                <a:schemeClr val="lt1"/>
              </a:buClr>
              <a:buSzPts val="2500"/>
              <a:buChar char="•"/>
              <a:defRPr sz="2500">
                <a:solidFill>
                  <a:schemeClr val="lt1"/>
                </a:solidFill>
                <a:latin typeface="Mulish"/>
                <a:ea typeface="Mulish"/>
                <a:cs typeface="Mulish"/>
                <a:sym typeface="Mulish"/>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_Custom Layout">
  <p:cSld name="8_Custom Layout">
    <p:bg>
      <p:bgPr>
        <a:solidFill>
          <a:srgbClr val="1464F4"/>
        </a:solidFill>
      </p:bgPr>
    </p:bg>
    <p:spTree>
      <p:nvGrpSpPr>
        <p:cNvPr id="34" name="Shape 34"/>
        <p:cNvGrpSpPr/>
        <p:nvPr/>
      </p:nvGrpSpPr>
      <p:grpSpPr>
        <a:xfrm>
          <a:off x="0" y="0"/>
          <a:ext cx="0" cy="0"/>
          <a:chOff x="0" y="0"/>
          <a:chExt cx="0" cy="0"/>
        </a:xfrm>
      </p:grpSpPr>
      <p:sp>
        <p:nvSpPr>
          <p:cNvPr id="35" name="Google Shape;35;p34"/>
          <p:cNvSpPr/>
          <p:nvPr/>
        </p:nvSpPr>
        <p:spPr>
          <a:xfrm>
            <a:off x="-1127600" y="1784962"/>
            <a:ext cx="4436574" cy="3288084"/>
          </a:xfrm>
          <a:prstGeom prst="rect">
            <a:avLst/>
          </a:prstGeom>
        </p:spPr>
        <p:txBody>
          <a:bodyPr>
            <a:prstTxWarp prst="textPlain"/>
          </a:bodyPr>
          <a:lstStyle/>
          <a:p>
            <a:pPr lvl="0" algn="ctr"/>
            <a:r>
              <a:rPr b="0" i="0">
                <a:ln cap="flat" cmpd="sng" w="19050">
                  <a:solidFill>
                    <a:schemeClr val="lt1"/>
                  </a:solidFill>
                  <a:prstDash val="solid"/>
                  <a:round/>
                  <a:headEnd len="sm" w="sm" type="none"/>
                  <a:tailEnd len="sm" w="sm" type="none"/>
                </a:ln>
                <a:noFill/>
                <a:latin typeface="Mulish"/>
              </a:rPr>
              <a:t>04</a:t>
            </a:r>
          </a:p>
        </p:txBody>
      </p:sp>
      <p:pic>
        <p:nvPicPr>
          <p:cNvPr id="36" name="Google Shape;36;p34"/>
          <p:cNvPicPr preferRelativeResize="0"/>
          <p:nvPr/>
        </p:nvPicPr>
        <p:blipFill rotWithShape="1">
          <a:blip r:embed="rId2">
            <a:alphaModFix/>
          </a:blip>
          <a:srcRect b="0" l="0" r="0" t="0"/>
          <a:stretch/>
        </p:blipFill>
        <p:spPr>
          <a:xfrm>
            <a:off x="10117025" y="467850"/>
            <a:ext cx="1593523" cy="391372"/>
          </a:xfrm>
          <a:prstGeom prst="rect">
            <a:avLst/>
          </a:prstGeom>
          <a:noFill/>
          <a:ln>
            <a:noFill/>
          </a:ln>
        </p:spPr>
      </p:pic>
      <p:sp>
        <p:nvSpPr>
          <p:cNvPr id="37" name="Google Shape;37;p34"/>
          <p:cNvSpPr txBox="1"/>
          <p:nvPr>
            <p:ph type="ctrTitle"/>
          </p:nvPr>
        </p:nvSpPr>
        <p:spPr>
          <a:xfrm>
            <a:off x="4539975" y="2594943"/>
            <a:ext cx="7198853" cy="926856"/>
          </a:xfrm>
          <a:prstGeom prst="rect">
            <a:avLst/>
          </a:prstGeom>
          <a:noFill/>
          <a:ln>
            <a:noFill/>
          </a:ln>
        </p:spPr>
        <p:txBody>
          <a:bodyPr anchorCtr="0" anchor="ctr" bIns="45700" lIns="91425" spcFirstLastPara="1" rIns="91425" wrap="square" tIns="45700">
            <a:normAutofit/>
          </a:bodyPr>
          <a:lstStyle>
            <a:lvl1pPr lvl="0" algn="just">
              <a:lnSpc>
                <a:spcPct val="90000"/>
              </a:lnSpc>
              <a:spcBef>
                <a:spcPts val="0"/>
              </a:spcBef>
              <a:spcAft>
                <a:spcPts val="0"/>
              </a:spcAft>
              <a:buClr>
                <a:schemeClr val="lt1"/>
              </a:buClr>
              <a:buSzPts val="5300"/>
              <a:buFont typeface="Mulish SemiBold"/>
              <a:buNone/>
              <a:defRPr sz="53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8" name="Google Shape;38;p34"/>
          <p:cNvSpPr txBox="1"/>
          <p:nvPr>
            <p:ph idx="1" type="body"/>
          </p:nvPr>
        </p:nvSpPr>
        <p:spPr>
          <a:xfrm>
            <a:off x="4540250" y="3738563"/>
            <a:ext cx="6215063" cy="635000"/>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500"/>
              <a:buNone/>
              <a:defRPr sz="2500">
                <a:solidFill>
                  <a:schemeClr val="lt1"/>
                </a:solidFill>
                <a:latin typeface="Mulish"/>
                <a:ea typeface="Mulish"/>
                <a:cs typeface="Mulish"/>
                <a:sym typeface="Mulish"/>
              </a:defRPr>
            </a:lvl1pPr>
            <a:lvl2pPr indent="-387350" lvl="1" marL="914400" algn="l">
              <a:lnSpc>
                <a:spcPct val="90000"/>
              </a:lnSpc>
              <a:spcBef>
                <a:spcPts val="500"/>
              </a:spcBef>
              <a:spcAft>
                <a:spcPts val="0"/>
              </a:spcAft>
              <a:buClr>
                <a:schemeClr val="lt1"/>
              </a:buClr>
              <a:buSzPts val="2500"/>
              <a:buChar char="•"/>
              <a:defRPr sz="2500">
                <a:solidFill>
                  <a:schemeClr val="lt1"/>
                </a:solidFill>
                <a:latin typeface="Mulish"/>
                <a:ea typeface="Mulish"/>
                <a:cs typeface="Mulish"/>
                <a:sym typeface="Mulish"/>
              </a:defRPr>
            </a:lvl2pPr>
            <a:lvl3pPr indent="-387350" lvl="2" marL="1371600" algn="l">
              <a:lnSpc>
                <a:spcPct val="90000"/>
              </a:lnSpc>
              <a:spcBef>
                <a:spcPts val="500"/>
              </a:spcBef>
              <a:spcAft>
                <a:spcPts val="0"/>
              </a:spcAft>
              <a:buClr>
                <a:schemeClr val="lt1"/>
              </a:buClr>
              <a:buSzPts val="2500"/>
              <a:buChar char="•"/>
              <a:defRPr sz="2500">
                <a:solidFill>
                  <a:schemeClr val="lt1"/>
                </a:solidFill>
                <a:latin typeface="Mulish"/>
                <a:ea typeface="Mulish"/>
                <a:cs typeface="Mulish"/>
                <a:sym typeface="Mulish"/>
              </a:defRPr>
            </a:lvl3pPr>
            <a:lvl4pPr indent="-387350" lvl="3" marL="1828800" algn="l">
              <a:lnSpc>
                <a:spcPct val="90000"/>
              </a:lnSpc>
              <a:spcBef>
                <a:spcPts val="500"/>
              </a:spcBef>
              <a:spcAft>
                <a:spcPts val="0"/>
              </a:spcAft>
              <a:buClr>
                <a:schemeClr val="lt1"/>
              </a:buClr>
              <a:buSzPts val="2500"/>
              <a:buChar char="•"/>
              <a:defRPr sz="2500">
                <a:solidFill>
                  <a:schemeClr val="lt1"/>
                </a:solidFill>
                <a:latin typeface="Mulish"/>
                <a:ea typeface="Mulish"/>
                <a:cs typeface="Mulish"/>
                <a:sym typeface="Mulish"/>
              </a:defRPr>
            </a:lvl4pPr>
            <a:lvl5pPr indent="-387350" lvl="4" marL="2286000" algn="l">
              <a:lnSpc>
                <a:spcPct val="90000"/>
              </a:lnSpc>
              <a:spcBef>
                <a:spcPts val="500"/>
              </a:spcBef>
              <a:spcAft>
                <a:spcPts val="0"/>
              </a:spcAft>
              <a:buClr>
                <a:schemeClr val="lt1"/>
              </a:buClr>
              <a:buSzPts val="2500"/>
              <a:buChar char="•"/>
              <a:defRPr sz="2500">
                <a:solidFill>
                  <a:schemeClr val="lt1"/>
                </a:solidFill>
                <a:latin typeface="Mulish"/>
                <a:ea typeface="Mulish"/>
                <a:cs typeface="Mulish"/>
                <a:sym typeface="Mulish"/>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_Custom Layout">
  <p:cSld name="9_Custom Layout">
    <p:bg>
      <p:bgPr>
        <a:solidFill>
          <a:srgbClr val="1464F4"/>
        </a:solidFill>
      </p:bgPr>
    </p:bg>
    <p:spTree>
      <p:nvGrpSpPr>
        <p:cNvPr id="39" name="Shape 39"/>
        <p:cNvGrpSpPr/>
        <p:nvPr/>
      </p:nvGrpSpPr>
      <p:grpSpPr>
        <a:xfrm>
          <a:off x="0" y="0"/>
          <a:ext cx="0" cy="0"/>
          <a:chOff x="0" y="0"/>
          <a:chExt cx="0" cy="0"/>
        </a:xfrm>
      </p:grpSpPr>
      <p:sp>
        <p:nvSpPr>
          <p:cNvPr id="40" name="Google Shape;40;p35"/>
          <p:cNvSpPr/>
          <p:nvPr/>
        </p:nvSpPr>
        <p:spPr>
          <a:xfrm>
            <a:off x="-1127600" y="1784962"/>
            <a:ext cx="4436574" cy="3288084"/>
          </a:xfrm>
          <a:prstGeom prst="rect">
            <a:avLst/>
          </a:prstGeom>
        </p:spPr>
        <p:txBody>
          <a:bodyPr>
            <a:prstTxWarp prst="textPlain"/>
          </a:bodyPr>
          <a:lstStyle/>
          <a:p>
            <a:pPr lvl="0" algn="ctr"/>
            <a:r>
              <a:rPr b="0" i="0">
                <a:ln cap="flat" cmpd="sng" w="19050">
                  <a:solidFill>
                    <a:schemeClr val="lt1"/>
                  </a:solidFill>
                  <a:prstDash val="solid"/>
                  <a:round/>
                  <a:headEnd len="sm" w="sm" type="none"/>
                  <a:tailEnd len="sm" w="sm" type="none"/>
                </a:ln>
                <a:noFill/>
                <a:latin typeface="Mulish"/>
              </a:rPr>
              <a:t>05</a:t>
            </a:r>
          </a:p>
        </p:txBody>
      </p:sp>
      <p:pic>
        <p:nvPicPr>
          <p:cNvPr id="41" name="Google Shape;41;p35"/>
          <p:cNvPicPr preferRelativeResize="0"/>
          <p:nvPr/>
        </p:nvPicPr>
        <p:blipFill rotWithShape="1">
          <a:blip r:embed="rId2">
            <a:alphaModFix/>
          </a:blip>
          <a:srcRect b="0" l="0" r="0" t="0"/>
          <a:stretch/>
        </p:blipFill>
        <p:spPr>
          <a:xfrm>
            <a:off x="10117025" y="467850"/>
            <a:ext cx="1593523" cy="391372"/>
          </a:xfrm>
          <a:prstGeom prst="rect">
            <a:avLst/>
          </a:prstGeom>
          <a:noFill/>
          <a:ln>
            <a:noFill/>
          </a:ln>
        </p:spPr>
      </p:pic>
      <p:sp>
        <p:nvSpPr>
          <p:cNvPr id="42" name="Google Shape;42;p35"/>
          <p:cNvSpPr txBox="1"/>
          <p:nvPr>
            <p:ph type="ctrTitle"/>
          </p:nvPr>
        </p:nvSpPr>
        <p:spPr>
          <a:xfrm>
            <a:off x="4539975" y="2594943"/>
            <a:ext cx="7198853" cy="926856"/>
          </a:xfrm>
          <a:prstGeom prst="rect">
            <a:avLst/>
          </a:prstGeom>
          <a:noFill/>
          <a:ln>
            <a:noFill/>
          </a:ln>
        </p:spPr>
        <p:txBody>
          <a:bodyPr anchorCtr="0" anchor="ctr" bIns="45700" lIns="91425" spcFirstLastPara="1" rIns="91425" wrap="square" tIns="45700">
            <a:normAutofit/>
          </a:bodyPr>
          <a:lstStyle>
            <a:lvl1pPr lvl="0" algn="just">
              <a:lnSpc>
                <a:spcPct val="90000"/>
              </a:lnSpc>
              <a:spcBef>
                <a:spcPts val="0"/>
              </a:spcBef>
              <a:spcAft>
                <a:spcPts val="0"/>
              </a:spcAft>
              <a:buClr>
                <a:schemeClr val="lt1"/>
              </a:buClr>
              <a:buSzPts val="5300"/>
              <a:buFont typeface="Mulish SemiBold"/>
              <a:buNone/>
              <a:defRPr sz="53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3" name="Google Shape;43;p35"/>
          <p:cNvSpPr txBox="1"/>
          <p:nvPr>
            <p:ph idx="1" type="body"/>
          </p:nvPr>
        </p:nvSpPr>
        <p:spPr>
          <a:xfrm>
            <a:off x="4540250" y="3738563"/>
            <a:ext cx="6215063" cy="635000"/>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500"/>
              <a:buNone/>
              <a:defRPr sz="2500">
                <a:solidFill>
                  <a:schemeClr val="lt1"/>
                </a:solidFill>
                <a:latin typeface="Mulish"/>
                <a:ea typeface="Mulish"/>
                <a:cs typeface="Mulish"/>
                <a:sym typeface="Mulish"/>
              </a:defRPr>
            </a:lvl1pPr>
            <a:lvl2pPr indent="-387350" lvl="1" marL="914400" algn="l">
              <a:lnSpc>
                <a:spcPct val="90000"/>
              </a:lnSpc>
              <a:spcBef>
                <a:spcPts val="500"/>
              </a:spcBef>
              <a:spcAft>
                <a:spcPts val="0"/>
              </a:spcAft>
              <a:buClr>
                <a:schemeClr val="lt1"/>
              </a:buClr>
              <a:buSzPts val="2500"/>
              <a:buChar char="•"/>
              <a:defRPr sz="2500">
                <a:solidFill>
                  <a:schemeClr val="lt1"/>
                </a:solidFill>
                <a:latin typeface="Mulish"/>
                <a:ea typeface="Mulish"/>
                <a:cs typeface="Mulish"/>
                <a:sym typeface="Mulish"/>
              </a:defRPr>
            </a:lvl2pPr>
            <a:lvl3pPr indent="-387350" lvl="2" marL="1371600" algn="l">
              <a:lnSpc>
                <a:spcPct val="90000"/>
              </a:lnSpc>
              <a:spcBef>
                <a:spcPts val="500"/>
              </a:spcBef>
              <a:spcAft>
                <a:spcPts val="0"/>
              </a:spcAft>
              <a:buClr>
                <a:schemeClr val="lt1"/>
              </a:buClr>
              <a:buSzPts val="2500"/>
              <a:buChar char="•"/>
              <a:defRPr sz="2500">
                <a:solidFill>
                  <a:schemeClr val="lt1"/>
                </a:solidFill>
                <a:latin typeface="Mulish"/>
                <a:ea typeface="Mulish"/>
                <a:cs typeface="Mulish"/>
                <a:sym typeface="Mulish"/>
              </a:defRPr>
            </a:lvl3pPr>
            <a:lvl4pPr indent="-387350" lvl="3" marL="1828800" algn="l">
              <a:lnSpc>
                <a:spcPct val="90000"/>
              </a:lnSpc>
              <a:spcBef>
                <a:spcPts val="500"/>
              </a:spcBef>
              <a:spcAft>
                <a:spcPts val="0"/>
              </a:spcAft>
              <a:buClr>
                <a:schemeClr val="lt1"/>
              </a:buClr>
              <a:buSzPts val="2500"/>
              <a:buChar char="•"/>
              <a:defRPr sz="2500">
                <a:solidFill>
                  <a:schemeClr val="lt1"/>
                </a:solidFill>
                <a:latin typeface="Mulish"/>
                <a:ea typeface="Mulish"/>
                <a:cs typeface="Mulish"/>
                <a:sym typeface="Mulish"/>
              </a:defRPr>
            </a:lvl4pPr>
            <a:lvl5pPr indent="-387350" lvl="4" marL="2286000" algn="l">
              <a:lnSpc>
                <a:spcPct val="90000"/>
              </a:lnSpc>
              <a:spcBef>
                <a:spcPts val="500"/>
              </a:spcBef>
              <a:spcAft>
                <a:spcPts val="0"/>
              </a:spcAft>
              <a:buClr>
                <a:schemeClr val="lt1"/>
              </a:buClr>
              <a:buSzPts val="2500"/>
              <a:buChar char="•"/>
              <a:defRPr sz="2500">
                <a:solidFill>
                  <a:schemeClr val="lt1"/>
                </a:solidFill>
                <a:latin typeface="Mulish"/>
                <a:ea typeface="Mulish"/>
                <a:cs typeface="Mulish"/>
                <a:sym typeface="Mulish"/>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bg>
      <p:bgPr>
        <a:solidFill>
          <a:srgbClr val="FFFFFF"/>
        </a:solidFill>
      </p:bgPr>
    </p:bg>
    <p:spTree>
      <p:nvGrpSpPr>
        <p:cNvPr id="44" name="Shape 44"/>
        <p:cNvGrpSpPr/>
        <p:nvPr/>
      </p:nvGrpSpPr>
      <p:grpSpPr>
        <a:xfrm>
          <a:off x="0" y="0"/>
          <a:ext cx="0" cy="0"/>
          <a:chOff x="0" y="0"/>
          <a:chExt cx="0" cy="0"/>
        </a:xfrm>
      </p:grpSpPr>
      <p:sp>
        <p:nvSpPr>
          <p:cNvPr id="45" name="Google Shape;45;p38"/>
          <p:cNvSpPr txBox="1"/>
          <p:nvPr>
            <p:ph type="ctrTitle"/>
          </p:nvPr>
        </p:nvSpPr>
        <p:spPr>
          <a:xfrm>
            <a:off x="1524000" y="1585643"/>
            <a:ext cx="9144000" cy="1924319"/>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rgbClr val="1464F4"/>
              </a:buClr>
              <a:buSzPts val="5300"/>
              <a:buFont typeface="Mulish SemiBold"/>
              <a:buNone/>
              <a:defRPr sz="5300">
                <a:solidFill>
                  <a:srgbClr val="1464F4"/>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6" name="Google Shape;46;p38"/>
          <p:cNvSpPr txBox="1"/>
          <p:nvPr>
            <p:ph idx="1" type="subTitle"/>
          </p:nvPr>
        </p:nvSpPr>
        <p:spPr>
          <a:xfrm>
            <a:off x="1524000" y="3602038"/>
            <a:ext cx="9144000" cy="1655762"/>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1000"/>
              </a:spcBef>
              <a:spcAft>
                <a:spcPts val="0"/>
              </a:spcAft>
              <a:buClr>
                <a:srgbClr val="1464F4"/>
              </a:buClr>
              <a:buSzPts val="1800"/>
              <a:buNone/>
              <a:defRPr sz="1800">
                <a:solidFill>
                  <a:srgbClr val="1464F4"/>
                </a:solidFil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pic>
        <p:nvPicPr>
          <p:cNvPr id="47" name="Google Shape;47;p38"/>
          <p:cNvPicPr preferRelativeResize="0"/>
          <p:nvPr/>
        </p:nvPicPr>
        <p:blipFill rotWithShape="1">
          <a:blip r:embed="rId2">
            <a:alphaModFix/>
          </a:blip>
          <a:srcRect b="0" l="0" r="0" t="0"/>
          <a:stretch/>
        </p:blipFill>
        <p:spPr>
          <a:xfrm>
            <a:off x="0" y="6021981"/>
            <a:ext cx="12192000" cy="666768"/>
          </a:xfrm>
          <a:prstGeom prst="rect">
            <a:avLst/>
          </a:prstGeom>
          <a:noFill/>
          <a:ln>
            <a:noFill/>
          </a:ln>
        </p:spPr>
      </p:pic>
      <p:pic>
        <p:nvPicPr>
          <p:cNvPr id="48" name="Google Shape;48;p38"/>
          <p:cNvPicPr preferRelativeResize="0"/>
          <p:nvPr/>
        </p:nvPicPr>
        <p:blipFill rotWithShape="1">
          <a:blip r:embed="rId3">
            <a:alphaModFix/>
          </a:blip>
          <a:srcRect b="0" l="0" r="0" t="0"/>
          <a:stretch/>
        </p:blipFill>
        <p:spPr>
          <a:xfrm>
            <a:off x="5597650" y="257925"/>
            <a:ext cx="996700" cy="1001850"/>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49" name="Shape 49"/>
        <p:cNvGrpSpPr/>
        <p:nvPr/>
      </p:nvGrpSpPr>
      <p:grpSpPr>
        <a:xfrm>
          <a:off x="0" y="0"/>
          <a:ext cx="0" cy="0"/>
          <a:chOff x="0" y="0"/>
          <a:chExt cx="0" cy="0"/>
        </a:xfrm>
      </p:grpSpPr>
      <p:sp>
        <p:nvSpPr>
          <p:cNvPr id="50" name="Google Shape;50;p39"/>
          <p:cNvSpPr txBox="1"/>
          <p:nvPr>
            <p:ph type="ctrTitle"/>
          </p:nvPr>
        </p:nvSpPr>
        <p:spPr>
          <a:xfrm>
            <a:off x="4539975" y="2594943"/>
            <a:ext cx="7198853" cy="926856"/>
          </a:xfrm>
          <a:prstGeom prst="rect">
            <a:avLst/>
          </a:prstGeom>
          <a:noFill/>
          <a:ln>
            <a:noFill/>
          </a:ln>
        </p:spPr>
        <p:txBody>
          <a:bodyPr anchorCtr="0" anchor="ctr" bIns="45700" lIns="91425" spcFirstLastPara="1" rIns="91425" wrap="square" tIns="45700">
            <a:normAutofit/>
          </a:bodyPr>
          <a:lstStyle>
            <a:lvl1pPr lvl="0" algn="just">
              <a:lnSpc>
                <a:spcPct val="90000"/>
              </a:lnSpc>
              <a:spcBef>
                <a:spcPts val="0"/>
              </a:spcBef>
              <a:spcAft>
                <a:spcPts val="0"/>
              </a:spcAft>
              <a:buClr>
                <a:srgbClr val="1464F4"/>
              </a:buClr>
              <a:buSzPts val="5300"/>
              <a:buFont typeface="Mulish SemiBold"/>
              <a:buNone/>
              <a:defRPr sz="5300">
                <a:solidFill>
                  <a:srgbClr val="1464F4"/>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1" name="Google Shape;51;p39"/>
          <p:cNvSpPr/>
          <p:nvPr/>
        </p:nvSpPr>
        <p:spPr>
          <a:xfrm>
            <a:off x="568086" y="2189952"/>
            <a:ext cx="2214443" cy="1736837"/>
          </a:xfrm>
          <a:prstGeom prst="rect">
            <a:avLst/>
          </a:prstGeom>
        </p:spPr>
        <p:txBody>
          <a:bodyPr>
            <a:prstTxWarp prst="textPlain"/>
          </a:bodyPr>
          <a:lstStyle/>
          <a:p>
            <a:pPr lvl="0" algn="ctr"/>
            <a:r>
              <a:rPr b="0" i="0">
                <a:ln cap="flat" cmpd="sng" w="19050">
                  <a:solidFill>
                    <a:srgbClr val="1C64F4"/>
                  </a:solidFill>
                  <a:prstDash val="solid"/>
                  <a:round/>
                  <a:headEnd len="sm" w="sm" type="none"/>
                  <a:tailEnd len="sm" w="sm" type="none"/>
                </a:ln>
                <a:noFill/>
                <a:latin typeface="Mulish"/>
              </a:rPr>
              <a:t>01</a:t>
            </a:r>
          </a:p>
        </p:txBody>
      </p:sp>
      <p:pic>
        <p:nvPicPr>
          <p:cNvPr descr="Shape&#10;&#10;Description automatically generated with medium confidence" id="52" name="Google Shape;52;p39"/>
          <p:cNvPicPr preferRelativeResize="0"/>
          <p:nvPr/>
        </p:nvPicPr>
        <p:blipFill rotWithShape="1">
          <a:blip r:embed="rId2">
            <a:alphaModFix/>
          </a:blip>
          <a:srcRect b="0" l="0" r="0" t="0"/>
          <a:stretch/>
        </p:blipFill>
        <p:spPr>
          <a:xfrm>
            <a:off x="10145305" y="454776"/>
            <a:ext cx="1593523" cy="417503"/>
          </a:xfrm>
          <a:prstGeom prst="rect">
            <a:avLst/>
          </a:prstGeom>
          <a:noFill/>
          <a:ln>
            <a:noFill/>
          </a:ln>
        </p:spPr>
      </p:pic>
      <p:pic>
        <p:nvPicPr>
          <p:cNvPr id="53" name="Google Shape;53;p39"/>
          <p:cNvPicPr preferRelativeResize="0"/>
          <p:nvPr/>
        </p:nvPicPr>
        <p:blipFill rotWithShape="1">
          <a:blip r:embed="rId3">
            <a:alphaModFix/>
          </a:blip>
          <a:srcRect b="0" l="0" r="0" t="0"/>
          <a:stretch/>
        </p:blipFill>
        <p:spPr>
          <a:xfrm>
            <a:off x="4544726" y="6069608"/>
            <a:ext cx="7384499" cy="634596"/>
          </a:xfrm>
          <a:prstGeom prst="rect">
            <a:avLst/>
          </a:prstGeom>
          <a:noFill/>
          <a:ln>
            <a:noFill/>
          </a:ln>
        </p:spPr>
      </p:pic>
      <p:sp>
        <p:nvSpPr>
          <p:cNvPr id="54" name="Google Shape;54;p39"/>
          <p:cNvSpPr txBox="1"/>
          <p:nvPr>
            <p:ph idx="1" type="body"/>
          </p:nvPr>
        </p:nvSpPr>
        <p:spPr>
          <a:xfrm>
            <a:off x="4540250" y="3738563"/>
            <a:ext cx="6215063" cy="635000"/>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rgbClr val="7F7F7F"/>
              </a:buClr>
              <a:buSzPts val="2500"/>
              <a:buNone/>
              <a:defRPr sz="2500">
                <a:solidFill>
                  <a:srgbClr val="7F7F7F"/>
                </a:solidFill>
                <a:latin typeface="Mulish"/>
                <a:ea typeface="Mulish"/>
                <a:cs typeface="Mulish"/>
                <a:sym typeface="Mulish"/>
              </a:defRPr>
            </a:lvl1pPr>
            <a:lvl2pPr indent="-387350" lvl="1" marL="914400" algn="l">
              <a:lnSpc>
                <a:spcPct val="90000"/>
              </a:lnSpc>
              <a:spcBef>
                <a:spcPts val="500"/>
              </a:spcBef>
              <a:spcAft>
                <a:spcPts val="0"/>
              </a:spcAft>
              <a:buClr>
                <a:srgbClr val="7F7F7F"/>
              </a:buClr>
              <a:buSzPts val="2500"/>
              <a:buChar char="•"/>
              <a:defRPr sz="2500">
                <a:solidFill>
                  <a:srgbClr val="7F7F7F"/>
                </a:solidFill>
                <a:latin typeface="Mulish"/>
                <a:ea typeface="Mulish"/>
                <a:cs typeface="Mulish"/>
                <a:sym typeface="Mulish"/>
              </a:defRPr>
            </a:lvl2pPr>
            <a:lvl3pPr indent="-387350" lvl="2" marL="1371600" algn="l">
              <a:lnSpc>
                <a:spcPct val="90000"/>
              </a:lnSpc>
              <a:spcBef>
                <a:spcPts val="500"/>
              </a:spcBef>
              <a:spcAft>
                <a:spcPts val="0"/>
              </a:spcAft>
              <a:buClr>
                <a:srgbClr val="7F7F7F"/>
              </a:buClr>
              <a:buSzPts val="2500"/>
              <a:buChar char="•"/>
              <a:defRPr sz="2500">
                <a:solidFill>
                  <a:srgbClr val="7F7F7F"/>
                </a:solidFill>
                <a:latin typeface="Mulish"/>
                <a:ea typeface="Mulish"/>
                <a:cs typeface="Mulish"/>
                <a:sym typeface="Mulish"/>
              </a:defRPr>
            </a:lvl3pPr>
            <a:lvl4pPr indent="-387350" lvl="3" marL="1828800" algn="l">
              <a:lnSpc>
                <a:spcPct val="90000"/>
              </a:lnSpc>
              <a:spcBef>
                <a:spcPts val="500"/>
              </a:spcBef>
              <a:spcAft>
                <a:spcPts val="0"/>
              </a:spcAft>
              <a:buClr>
                <a:srgbClr val="7F7F7F"/>
              </a:buClr>
              <a:buSzPts val="2500"/>
              <a:buChar char="•"/>
              <a:defRPr sz="2500">
                <a:solidFill>
                  <a:srgbClr val="7F7F7F"/>
                </a:solidFill>
                <a:latin typeface="Mulish"/>
                <a:ea typeface="Mulish"/>
                <a:cs typeface="Mulish"/>
                <a:sym typeface="Mulish"/>
              </a:defRPr>
            </a:lvl4pPr>
            <a:lvl5pPr indent="-387350" lvl="4" marL="2286000" algn="l">
              <a:lnSpc>
                <a:spcPct val="90000"/>
              </a:lnSpc>
              <a:spcBef>
                <a:spcPts val="500"/>
              </a:spcBef>
              <a:spcAft>
                <a:spcPts val="0"/>
              </a:spcAft>
              <a:buClr>
                <a:srgbClr val="7F7F7F"/>
              </a:buClr>
              <a:buSzPts val="2500"/>
              <a:buChar char="•"/>
              <a:defRPr sz="2500">
                <a:solidFill>
                  <a:srgbClr val="7F7F7F"/>
                </a:solidFill>
                <a:latin typeface="Mulish"/>
                <a:ea typeface="Mulish"/>
                <a:cs typeface="Mulish"/>
                <a:sym typeface="Mulish"/>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Custom Layout">
  <p:cSld name="1_Custom Layout">
    <p:spTree>
      <p:nvGrpSpPr>
        <p:cNvPr id="55" name="Shape 55"/>
        <p:cNvGrpSpPr/>
        <p:nvPr/>
      </p:nvGrpSpPr>
      <p:grpSpPr>
        <a:xfrm>
          <a:off x="0" y="0"/>
          <a:ext cx="0" cy="0"/>
          <a:chOff x="0" y="0"/>
          <a:chExt cx="0" cy="0"/>
        </a:xfrm>
      </p:grpSpPr>
      <p:sp>
        <p:nvSpPr>
          <p:cNvPr id="56" name="Google Shape;56;p40"/>
          <p:cNvSpPr txBox="1"/>
          <p:nvPr>
            <p:ph type="ctrTitle"/>
          </p:nvPr>
        </p:nvSpPr>
        <p:spPr>
          <a:xfrm>
            <a:off x="4539975" y="2594943"/>
            <a:ext cx="7198853" cy="926856"/>
          </a:xfrm>
          <a:prstGeom prst="rect">
            <a:avLst/>
          </a:prstGeom>
          <a:noFill/>
          <a:ln>
            <a:noFill/>
          </a:ln>
        </p:spPr>
        <p:txBody>
          <a:bodyPr anchorCtr="0" anchor="ctr" bIns="45700" lIns="91425" spcFirstLastPara="1" rIns="91425" wrap="square" tIns="45700">
            <a:normAutofit/>
          </a:bodyPr>
          <a:lstStyle>
            <a:lvl1pPr lvl="0" algn="just">
              <a:lnSpc>
                <a:spcPct val="90000"/>
              </a:lnSpc>
              <a:spcBef>
                <a:spcPts val="0"/>
              </a:spcBef>
              <a:spcAft>
                <a:spcPts val="0"/>
              </a:spcAft>
              <a:buClr>
                <a:srgbClr val="1464F4"/>
              </a:buClr>
              <a:buSzPts val="5300"/>
              <a:buFont typeface="Mulish SemiBold"/>
              <a:buNone/>
              <a:defRPr sz="5300">
                <a:solidFill>
                  <a:srgbClr val="1464F4"/>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7" name="Google Shape;57;p40"/>
          <p:cNvSpPr/>
          <p:nvPr/>
        </p:nvSpPr>
        <p:spPr>
          <a:xfrm>
            <a:off x="302616" y="2001726"/>
            <a:ext cx="2268142" cy="1736837"/>
          </a:xfrm>
          <a:prstGeom prst="rect">
            <a:avLst/>
          </a:prstGeom>
        </p:spPr>
        <p:txBody>
          <a:bodyPr>
            <a:prstTxWarp prst="textPlain"/>
          </a:bodyPr>
          <a:lstStyle/>
          <a:p>
            <a:pPr lvl="0" algn="ctr"/>
            <a:r>
              <a:rPr b="0" i="0">
                <a:ln cap="flat" cmpd="sng" w="19050">
                  <a:solidFill>
                    <a:srgbClr val="1C64F4"/>
                  </a:solidFill>
                  <a:prstDash val="solid"/>
                  <a:round/>
                  <a:headEnd len="sm" w="sm" type="none"/>
                  <a:tailEnd len="sm" w="sm" type="none"/>
                </a:ln>
                <a:noFill/>
                <a:latin typeface="Mulish"/>
              </a:rPr>
              <a:t>02</a:t>
            </a:r>
          </a:p>
        </p:txBody>
      </p:sp>
      <p:pic>
        <p:nvPicPr>
          <p:cNvPr descr="Shape&#10;&#10;Description automatically generated with medium confidence" id="58" name="Google Shape;58;p40"/>
          <p:cNvPicPr preferRelativeResize="0"/>
          <p:nvPr/>
        </p:nvPicPr>
        <p:blipFill rotWithShape="1">
          <a:blip r:embed="rId2">
            <a:alphaModFix/>
          </a:blip>
          <a:srcRect b="0" l="0" r="0" t="0"/>
          <a:stretch/>
        </p:blipFill>
        <p:spPr>
          <a:xfrm>
            <a:off x="10145305" y="454776"/>
            <a:ext cx="1593523" cy="417503"/>
          </a:xfrm>
          <a:prstGeom prst="rect">
            <a:avLst/>
          </a:prstGeom>
          <a:noFill/>
          <a:ln>
            <a:noFill/>
          </a:ln>
        </p:spPr>
      </p:pic>
      <p:pic>
        <p:nvPicPr>
          <p:cNvPr id="59" name="Google Shape;59;p40"/>
          <p:cNvPicPr preferRelativeResize="0"/>
          <p:nvPr/>
        </p:nvPicPr>
        <p:blipFill rotWithShape="1">
          <a:blip r:embed="rId3">
            <a:alphaModFix/>
          </a:blip>
          <a:srcRect b="0" l="0" r="0" t="0"/>
          <a:stretch/>
        </p:blipFill>
        <p:spPr>
          <a:xfrm>
            <a:off x="4544726" y="6069608"/>
            <a:ext cx="7384499" cy="634596"/>
          </a:xfrm>
          <a:prstGeom prst="rect">
            <a:avLst/>
          </a:prstGeom>
          <a:noFill/>
          <a:ln>
            <a:noFill/>
          </a:ln>
        </p:spPr>
      </p:pic>
      <p:sp>
        <p:nvSpPr>
          <p:cNvPr id="60" name="Google Shape;60;p40"/>
          <p:cNvSpPr txBox="1"/>
          <p:nvPr>
            <p:ph idx="1" type="body"/>
          </p:nvPr>
        </p:nvSpPr>
        <p:spPr>
          <a:xfrm>
            <a:off x="4540250" y="3738563"/>
            <a:ext cx="6215063" cy="635000"/>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rgbClr val="7F7F7F"/>
              </a:buClr>
              <a:buSzPts val="2500"/>
              <a:buNone/>
              <a:defRPr sz="2500">
                <a:solidFill>
                  <a:srgbClr val="7F7F7F"/>
                </a:solidFill>
                <a:latin typeface="Mulish"/>
                <a:ea typeface="Mulish"/>
                <a:cs typeface="Mulish"/>
                <a:sym typeface="Mulish"/>
              </a:defRPr>
            </a:lvl1pPr>
            <a:lvl2pPr indent="-387350" lvl="1" marL="914400" algn="l">
              <a:lnSpc>
                <a:spcPct val="90000"/>
              </a:lnSpc>
              <a:spcBef>
                <a:spcPts val="500"/>
              </a:spcBef>
              <a:spcAft>
                <a:spcPts val="0"/>
              </a:spcAft>
              <a:buClr>
                <a:srgbClr val="7F7F7F"/>
              </a:buClr>
              <a:buSzPts val="2500"/>
              <a:buChar char="•"/>
              <a:defRPr sz="2500">
                <a:solidFill>
                  <a:srgbClr val="7F7F7F"/>
                </a:solidFill>
                <a:latin typeface="Mulish"/>
                <a:ea typeface="Mulish"/>
                <a:cs typeface="Mulish"/>
                <a:sym typeface="Mulish"/>
              </a:defRPr>
            </a:lvl2pPr>
            <a:lvl3pPr indent="-387350" lvl="2" marL="1371600" algn="l">
              <a:lnSpc>
                <a:spcPct val="90000"/>
              </a:lnSpc>
              <a:spcBef>
                <a:spcPts val="500"/>
              </a:spcBef>
              <a:spcAft>
                <a:spcPts val="0"/>
              </a:spcAft>
              <a:buClr>
                <a:srgbClr val="7F7F7F"/>
              </a:buClr>
              <a:buSzPts val="2500"/>
              <a:buChar char="•"/>
              <a:defRPr sz="2500">
                <a:solidFill>
                  <a:srgbClr val="7F7F7F"/>
                </a:solidFill>
                <a:latin typeface="Mulish"/>
                <a:ea typeface="Mulish"/>
                <a:cs typeface="Mulish"/>
                <a:sym typeface="Mulish"/>
              </a:defRPr>
            </a:lvl3pPr>
            <a:lvl4pPr indent="-387350" lvl="3" marL="1828800" algn="l">
              <a:lnSpc>
                <a:spcPct val="90000"/>
              </a:lnSpc>
              <a:spcBef>
                <a:spcPts val="500"/>
              </a:spcBef>
              <a:spcAft>
                <a:spcPts val="0"/>
              </a:spcAft>
              <a:buClr>
                <a:srgbClr val="7F7F7F"/>
              </a:buClr>
              <a:buSzPts val="2500"/>
              <a:buChar char="•"/>
              <a:defRPr sz="2500">
                <a:solidFill>
                  <a:srgbClr val="7F7F7F"/>
                </a:solidFill>
                <a:latin typeface="Mulish"/>
                <a:ea typeface="Mulish"/>
                <a:cs typeface="Mulish"/>
                <a:sym typeface="Mulish"/>
              </a:defRPr>
            </a:lvl4pPr>
            <a:lvl5pPr indent="-387350" lvl="4" marL="2286000" algn="l">
              <a:lnSpc>
                <a:spcPct val="90000"/>
              </a:lnSpc>
              <a:spcBef>
                <a:spcPts val="500"/>
              </a:spcBef>
              <a:spcAft>
                <a:spcPts val="0"/>
              </a:spcAft>
              <a:buClr>
                <a:srgbClr val="7F7F7F"/>
              </a:buClr>
              <a:buSzPts val="2500"/>
              <a:buChar char="•"/>
              <a:defRPr sz="2500">
                <a:solidFill>
                  <a:srgbClr val="7F7F7F"/>
                </a:solidFill>
                <a:latin typeface="Mulish"/>
                <a:ea typeface="Mulish"/>
                <a:cs typeface="Mulish"/>
                <a:sym typeface="Mulish"/>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Custom Layout">
  <p:cSld name="2_Custom Layout">
    <p:spTree>
      <p:nvGrpSpPr>
        <p:cNvPr id="61" name="Shape 61"/>
        <p:cNvGrpSpPr/>
        <p:nvPr/>
      </p:nvGrpSpPr>
      <p:grpSpPr>
        <a:xfrm>
          <a:off x="0" y="0"/>
          <a:ext cx="0" cy="0"/>
          <a:chOff x="0" y="0"/>
          <a:chExt cx="0" cy="0"/>
        </a:xfrm>
      </p:grpSpPr>
      <p:sp>
        <p:nvSpPr>
          <p:cNvPr id="62" name="Google Shape;62;p41"/>
          <p:cNvSpPr txBox="1"/>
          <p:nvPr>
            <p:ph type="ctrTitle"/>
          </p:nvPr>
        </p:nvSpPr>
        <p:spPr>
          <a:xfrm>
            <a:off x="4539975" y="2594943"/>
            <a:ext cx="7198853" cy="926856"/>
          </a:xfrm>
          <a:prstGeom prst="rect">
            <a:avLst/>
          </a:prstGeom>
          <a:noFill/>
          <a:ln>
            <a:noFill/>
          </a:ln>
        </p:spPr>
        <p:txBody>
          <a:bodyPr anchorCtr="0" anchor="ctr" bIns="45700" lIns="91425" spcFirstLastPara="1" rIns="91425" wrap="square" tIns="45700">
            <a:normAutofit/>
          </a:bodyPr>
          <a:lstStyle>
            <a:lvl1pPr lvl="0" algn="just">
              <a:lnSpc>
                <a:spcPct val="90000"/>
              </a:lnSpc>
              <a:spcBef>
                <a:spcPts val="0"/>
              </a:spcBef>
              <a:spcAft>
                <a:spcPts val="0"/>
              </a:spcAft>
              <a:buClr>
                <a:srgbClr val="1464F4"/>
              </a:buClr>
              <a:buSzPts val="5300"/>
              <a:buFont typeface="Mulish SemiBold"/>
              <a:buNone/>
              <a:defRPr sz="5300">
                <a:solidFill>
                  <a:srgbClr val="1464F4"/>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 name="Google Shape;63;p41"/>
          <p:cNvSpPr/>
          <p:nvPr/>
        </p:nvSpPr>
        <p:spPr>
          <a:xfrm>
            <a:off x="573381" y="1856093"/>
            <a:ext cx="2564287" cy="1882470"/>
          </a:xfrm>
          <a:prstGeom prst="rect">
            <a:avLst/>
          </a:prstGeom>
        </p:spPr>
        <p:txBody>
          <a:bodyPr>
            <a:prstTxWarp prst="textPlain"/>
          </a:bodyPr>
          <a:lstStyle/>
          <a:p>
            <a:pPr lvl="0" algn="ctr"/>
            <a:r>
              <a:rPr b="0" i="0">
                <a:ln cap="flat" cmpd="sng" w="19050">
                  <a:solidFill>
                    <a:srgbClr val="1C64F4"/>
                  </a:solidFill>
                  <a:prstDash val="solid"/>
                  <a:round/>
                  <a:headEnd len="sm" w="sm" type="none"/>
                  <a:tailEnd len="sm" w="sm" type="none"/>
                </a:ln>
                <a:noFill/>
                <a:latin typeface="Mulish"/>
              </a:rPr>
              <a:t>03</a:t>
            </a:r>
          </a:p>
        </p:txBody>
      </p:sp>
      <p:pic>
        <p:nvPicPr>
          <p:cNvPr descr="Shape&#10;&#10;Description automatically generated with medium confidence" id="64" name="Google Shape;64;p41"/>
          <p:cNvPicPr preferRelativeResize="0"/>
          <p:nvPr/>
        </p:nvPicPr>
        <p:blipFill rotWithShape="1">
          <a:blip r:embed="rId2">
            <a:alphaModFix/>
          </a:blip>
          <a:srcRect b="0" l="0" r="0" t="0"/>
          <a:stretch/>
        </p:blipFill>
        <p:spPr>
          <a:xfrm>
            <a:off x="10145305" y="454776"/>
            <a:ext cx="1593523" cy="417503"/>
          </a:xfrm>
          <a:prstGeom prst="rect">
            <a:avLst/>
          </a:prstGeom>
          <a:noFill/>
          <a:ln>
            <a:noFill/>
          </a:ln>
        </p:spPr>
      </p:pic>
      <p:pic>
        <p:nvPicPr>
          <p:cNvPr id="65" name="Google Shape;65;p41"/>
          <p:cNvPicPr preferRelativeResize="0"/>
          <p:nvPr/>
        </p:nvPicPr>
        <p:blipFill rotWithShape="1">
          <a:blip r:embed="rId3">
            <a:alphaModFix/>
          </a:blip>
          <a:srcRect b="0" l="0" r="0" t="0"/>
          <a:stretch/>
        </p:blipFill>
        <p:spPr>
          <a:xfrm>
            <a:off x="4544726" y="6069608"/>
            <a:ext cx="7384499" cy="634596"/>
          </a:xfrm>
          <a:prstGeom prst="rect">
            <a:avLst/>
          </a:prstGeom>
          <a:noFill/>
          <a:ln>
            <a:noFill/>
          </a:ln>
        </p:spPr>
      </p:pic>
      <p:sp>
        <p:nvSpPr>
          <p:cNvPr id="66" name="Google Shape;66;p41"/>
          <p:cNvSpPr txBox="1"/>
          <p:nvPr>
            <p:ph idx="1" type="body"/>
          </p:nvPr>
        </p:nvSpPr>
        <p:spPr>
          <a:xfrm>
            <a:off x="4540250" y="3738563"/>
            <a:ext cx="6215063" cy="635000"/>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rgbClr val="7F7F7F"/>
              </a:buClr>
              <a:buSzPts val="2500"/>
              <a:buNone/>
              <a:defRPr sz="2500">
                <a:solidFill>
                  <a:srgbClr val="7F7F7F"/>
                </a:solidFill>
                <a:latin typeface="Mulish"/>
                <a:ea typeface="Mulish"/>
                <a:cs typeface="Mulish"/>
                <a:sym typeface="Mulish"/>
              </a:defRPr>
            </a:lvl1pPr>
            <a:lvl2pPr indent="-387350" lvl="1" marL="914400" algn="l">
              <a:lnSpc>
                <a:spcPct val="90000"/>
              </a:lnSpc>
              <a:spcBef>
                <a:spcPts val="500"/>
              </a:spcBef>
              <a:spcAft>
                <a:spcPts val="0"/>
              </a:spcAft>
              <a:buClr>
                <a:srgbClr val="7F7F7F"/>
              </a:buClr>
              <a:buSzPts val="2500"/>
              <a:buChar char="•"/>
              <a:defRPr sz="2500">
                <a:solidFill>
                  <a:srgbClr val="7F7F7F"/>
                </a:solidFill>
                <a:latin typeface="Mulish"/>
                <a:ea typeface="Mulish"/>
                <a:cs typeface="Mulish"/>
                <a:sym typeface="Mulish"/>
              </a:defRPr>
            </a:lvl2pPr>
            <a:lvl3pPr indent="-387350" lvl="2" marL="1371600" algn="l">
              <a:lnSpc>
                <a:spcPct val="90000"/>
              </a:lnSpc>
              <a:spcBef>
                <a:spcPts val="500"/>
              </a:spcBef>
              <a:spcAft>
                <a:spcPts val="0"/>
              </a:spcAft>
              <a:buClr>
                <a:srgbClr val="7F7F7F"/>
              </a:buClr>
              <a:buSzPts val="2500"/>
              <a:buChar char="•"/>
              <a:defRPr sz="2500">
                <a:solidFill>
                  <a:srgbClr val="7F7F7F"/>
                </a:solidFill>
                <a:latin typeface="Mulish"/>
                <a:ea typeface="Mulish"/>
                <a:cs typeface="Mulish"/>
                <a:sym typeface="Mulish"/>
              </a:defRPr>
            </a:lvl3pPr>
            <a:lvl4pPr indent="-387350" lvl="3" marL="1828800" algn="l">
              <a:lnSpc>
                <a:spcPct val="90000"/>
              </a:lnSpc>
              <a:spcBef>
                <a:spcPts val="500"/>
              </a:spcBef>
              <a:spcAft>
                <a:spcPts val="0"/>
              </a:spcAft>
              <a:buClr>
                <a:srgbClr val="7F7F7F"/>
              </a:buClr>
              <a:buSzPts val="2500"/>
              <a:buChar char="•"/>
              <a:defRPr sz="2500">
                <a:solidFill>
                  <a:srgbClr val="7F7F7F"/>
                </a:solidFill>
                <a:latin typeface="Mulish"/>
                <a:ea typeface="Mulish"/>
                <a:cs typeface="Mulish"/>
                <a:sym typeface="Mulish"/>
              </a:defRPr>
            </a:lvl4pPr>
            <a:lvl5pPr indent="-387350" lvl="4" marL="2286000" algn="l">
              <a:lnSpc>
                <a:spcPct val="90000"/>
              </a:lnSpc>
              <a:spcBef>
                <a:spcPts val="500"/>
              </a:spcBef>
              <a:spcAft>
                <a:spcPts val="0"/>
              </a:spcAft>
              <a:buClr>
                <a:srgbClr val="7F7F7F"/>
              </a:buClr>
              <a:buSzPts val="2500"/>
              <a:buChar char="•"/>
              <a:defRPr sz="2500">
                <a:solidFill>
                  <a:srgbClr val="7F7F7F"/>
                </a:solidFill>
                <a:latin typeface="Mulish"/>
                <a:ea typeface="Mulish"/>
                <a:cs typeface="Mulish"/>
                <a:sym typeface="Mulish"/>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_Custom Layout">
  <p:cSld name="6_Custom Layout">
    <p:spTree>
      <p:nvGrpSpPr>
        <p:cNvPr id="67" name="Shape 67"/>
        <p:cNvGrpSpPr/>
        <p:nvPr/>
      </p:nvGrpSpPr>
      <p:grpSpPr>
        <a:xfrm>
          <a:off x="0" y="0"/>
          <a:ext cx="0" cy="0"/>
          <a:chOff x="0" y="0"/>
          <a:chExt cx="0" cy="0"/>
        </a:xfrm>
      </p:grpSpPr>
      <p:sp>
        <p:nvSpPr>
          <p:cNvPr id="68" name="Google Shape;68;p42"/>
          <p:cNvSpPr txBox="1"/>
          <p:nvPr>
            <p:ph type="ctrTitle"/>
          </p:nvPr>
        </p:nvSpPr>
        <p:spPr>
          <a:xfrm>
            <a:off x="4539975" y="2594943"/>
            <a:ext cx="7198853" cy="926856"/>
          </a:xfrm>
          <a:prstGeom prst="rect">
            <a:avLst/>
          </a:prstGeom>
          <a:noFill/>
          <a:ln>
            <a:noFill/>
          </a:ln>
        </p:spPr>
        <p:txBody>
          <a:bodyPr anchorCtr="0" anchor="ctr" bIns="45700" lIns="91425" spcFirstLastPara="1" rIns="91425" wrap="square" tIns="45700">
            <a:normAutofit/>
          </a:bodyPr>
          <a:lstStyle>
            <a:lvl1pPr lvl="0" algn="just">
              <a:lnSpc>
                <a:spcPct val="90000"/>
              </a:lnSpc>
              <a:spcBef>
                <a:spcPts val="0"/>
              </a:spcBef>
              <a:spcAft>
                <a:spcPts val="0"/>
              </a:spcAft>
              <a:buClr>
                <a:srgbClr val="1464F4"/>
              </a:buClr>
              <a:buSzPts val="5300"/>
              <a:buFont typeface="Mulish SemiBold"/>
              <a:buNone/>
              <a:defRPr sz="5300">
                <a:solidFill>
                  <a:srgbClr val="1464F4"/>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9" name="Google Shape;69;p42"/>
          <p:cNvSpPr/>
          <p:nvPr/>
        </p:nvSpPr>
        <p:spPr>
          <a:xfrm>
            <a:off x="573381" y="1856093"/>
            <a:ext cx="2564287" cy="1882470"/>
          </a:xfrm>
          <a:prstGeom prst="rect">
            <a:avLst/>
          </a:prstGeom>
        </p:spPr>
        <p:txBody>
          <a:bodyPr>
            <a:prstTxWarp prst="textPlain"/>
          </a:bodyPr>
          <a:lstStyle/>
          <a:p>
            <a:pPr lvl="0" algn="ctr"/>
            <a:r>
              <a:rPr b="0" i="0">
                <a:ln cap="flat" cmpd="sng" w="19050">
                  <a:solidFill>
                    <a:srgbClr val="1C64F4"/>
                  </a:solidFill>
                  <a:prstDash val="solid"/>
                  <a:round/>
                  <a:headEnd len="sm" w="sm" type="none"/>
                  <a:tailEnd len="sm" w="sm" type="none"/>
                </a:ln>
                <a:noFill/>
                <a:latin typeface="Mulish"/>
              </a:rPr>
              <a:t>04</a:t>
            </a:r>
          </a:p>
        </p:txBody>
      </p:sp>
      <p:pic>
        <p:nvPicPr>
          <p:cNvPr descr="Shape&#10;&#10;Description automatically generated with medium confidence" id="70" name="Google Shape;70;p42"/>
          <p:cNvPicPr preferRelativeResize="0"/>
          <p:nvPr/>
        </p:nvPicPr>
        <p:blipFill rotWithShape="1">
          <a:blip r:embed="rId2">
            <a:alphaModFix/>
          </a:blip>
          <a:srcRect b="0" l="0" r="0" t="0"/>
          <a:stretch/>
        </p:blipFill>
        <p:spPr>
          <a:xfrm>
            <a:off x="10145305" y="454776"/>
            <a:ext cx="1593523" cy="417503"/>
          </a:xfrm>
          <a:prstGeom prst="rect">
            <a:avLst/>
          </a:prstGeom>
          <a:noFill/>
          <a:ln>
            <a:noFill/>
          </a:ln>
        </p:spPr>
      </p:pic>
      <p:pic>
        <p:nvPicPr>
          <p:cNvPr id="71" name="Google Shape;71;p42"/>
          <p:cNvPicPr preferRelativeResize="0"/>
          <p:nvPr/>
        </p:nvPicPr>
        <p:blipFill rotWithShape="1">
          <a:blip r:embed="rId3">
            <a:alphaModFix/>
          </a:blip>
          <a:srcRect b="0" l="0" r="0" t="0"/>
          <a:stretch/>
        </p:blipFill>
        <p:spPr>
          <a:xfrm>
            <a:off x="4544726" y="6069608"/>
            <a:ext cx="7384499" cy="634596"/>
          </a:xfrm>
          <a:prstGeom prst="rect">
            <a:avLst/>
          </a:prstGeom>
          <a:noFill/>
          <a:ln>
            <a:noFill/>
          </a:ln>
        </p:spPr>
      </p:pic>
      <p:sp>
        <p:nvSpPr>
          <p:cNvPr id="72" name="Google Shape;72;p42"/>
          <p:cNvSpPr txBox="1"/>
          <p:nvPr>
            <p:ph idx="1" type="body"/>
          </p:nvPr>
        </p:nvSpPr>
        <p:spPr>
          <a:xfrm>
            <a:off x="4540250" y="3738563"/>
            <a:ext cx="6215063" cy="635000"/>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rgbClr val="7F7F7F"/>
              </a:buClr>
              <a:buSzPts val="2500"/>
              <a:buNone/>
              <a:defRPr sz="2500">
                <a:solidFill>
                  <a:srgbClr val="7F7F7F"/>
                </a:solidFill>
                <a:latin typeface="Mulish"/>
                <a:ea typeface="Mulish"/>
                <a:cs typeface="Mulish"/>
                <a:sym typeface="Mulish"/>
              </a:defRPr>
            </a:lvl1pPr>
            <a:lvl2pPr indent="-387350" lvl="1" marL="914400" algn="l">
              <a:lnSpc>
                <a:spcPct val="90000"/>
              </a:lnSpc>
              <a:spcBef>
                <a:spcPts val="500"/>
              </a:spcBef>
              <a:spcAft>
                <a:spcPts val="0"/>
              </a:spcAft>
              <a:buClr>
                <a:srgbClr val="7F7F7F"/>
              </a:buClr>
              <a:buSzPts val="2500"/>
              <a:buChar char="•"/>
              <a:defRPr sz="2500">
                <a:solidFill>
                  <a:srgbClr val="7F7F7F"/>
                </a:solidFill>
                <a:latin typeface="Mulish"/>
                <a:ea typeface="Mulish"/>
                <a:cs typeface="Mulish"/>
                <a:sym typeface="Mulish"/>
              </a:defRPr>
            </a:lvl2pPr>
            <a:lvl3pPr indent="-387350" lvl="2" marL="1371600" algn="l">
              <a:lnSpc>
                <a:spcPct val="90000"/>
              </a:lnSpc>
              <a:spcBef>
                <a:spcPts val="500"/>
              </a:spcBef>
              <a:spcAft>
                <a:spcPts val="0"/>
              </a:spcAft>
              <a:buClr>
                <a:srgbClr val="7F7F7F"/>
              </a:buClr>
              <a:buSzPts val="2500"/>
              <a:buChar char="•"/>
              <a:defRPr sz="2500">
                <a:solidFill>
                  <a:srgbClr val="7F7F7F"/>
                </a:solidFill>
                <a:latin typeface="Mulish"/>
                <a:ea typeface="Mulish"/>
                <a:cs typeface="Mulish"/>
                <a:sym typeface="Mulish"/>
              </a:defRPr>
            </a:lvl3pPr>
            <a:lvl4pPr indent="-387350" lvl="3" marL="1828800" algn="l">
              <a:lnSpc>
                <a:spcPct val="90000"/>
              </a:lnSpc>
              <a:spcBef>
                <a:spcPts val="500"/>
              </a:spcBef>
              <a:spcAft>
                <a:spcPts val="0"/>
              </a:spcAft>
              <a:buClr>
                <a:srgbClr val="7F7F7F"/>
              </a:buClr>
              <a:buSzPts val="2500"/>
              <a:buChar char="•"/>
              <a:defRPr sz="2500">
                <a:solidFill>
                  <a:srgbClr val="7F7F7F"/>
                </a:solidFill>
                <a:latin typeface="Mulish"/>
                <a:ea typeface="Mulish"/>
                <a:cs typeface="Mulish"/>
                <a:sym typeface="Mulish"/>
              </a:defRPr>
            </a:lvl4pPr>
            <a:lvl5pPr indent="-387350" lvl="4" marL="2286000" algn="l">
              <a:lnSpc>
                <a:spcPct val="90000"/>
              </a:lnSpc>
              <a:spcBef>
                <a:spcPts val="500"/>
              </a:spcBef>
              <a:spcAft>
                <a:spcPts val="0"/>
              </a:spcAft>
              <a:buClr>
                <a:srgbClr val="7F7F7F"/>
              </a:buClr>
              <a:buSzPts val="2500"/>
              <a:buChar char="•"/>
              <a:defRPr sz="2500">
                <a:solidFill>
                  <a:srgbClr val="7F7F7F"/>
                </a:solidFill>
                <a:latin typeface="Mulish"/>
                <a:ea typeface="Mulish"/>
                <a:cs typeface="Mulish"/>
                <a:sym typeface="Mulish"/>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_Custom Layout">
  <p:cSld name="7_Custom Layout">
    <p:spTree>
      <p:nvGrpSpPr>
        <p:cNvPr id="73" name="Shape 73"/>
        <p:cNvGrpSpPr/>
        <p:nvPr/>
      </p:nvGrpSpPr>
      <p:grpSpPr>
        <a:xfrm>
          <a:off x="0" y="0"/>
          <a:ext cx="0" cy="0"/>
          <a:chOff x="0" y="0"/>
          <a:chExt cx="0" cy="0"/>
        </a:xfrm>
      </p:grpSpPr>
      <p:sp>
        <p:nvSpPr>
          <p:cNvPr id="74" name="Google Shape;74;p43"/>
          <p:cNvSpPr txBox="1"/>
          <p:nvPr>
            <p:ph type="ctrTitle"/>
          </p:nvPr>
        </p:nvSpPr>
        <p:spPr>
          <a:xfrm>
            <a:off x="4539975" y="2594943"/>
            <a:ext cx="7198853" cy="926856"/>
          </a:xfrm>
          <a:prstGeom prst="rect">
            <a:avLst/>
          </a:prstGeom>
          <a:noFill/>
          <a:ln>
            <a:noFill/>
          </a:ln>
        </p:spPr>
        <p:txBody>
          <a:bodyPr anchorCtr="0" anchor="ctr" bIns="45700" lIns="91425" spcFirstLastPara="1" rIns="91425" wrap="square" tIns="45700">
            <a:normAutofit/>
          </a:bodyPr>
          <a:lstStyle>
            <a:lvl1pPr lvl="0" algn="just">
              <a:lnSpc>
                <a:spcPct val="90000"/>
              </a:lnSpc>
              <a:spcBef>
                <a:spcPts val="0"/>
              </a:spcBef>
              <a:spcAft>
                <a:spcPts val="0"/>
              </a:spcAft>
              <a:buClr>
                <a:srgbClr val="1464F4"/>
              </a:buClr>
              <a:buSzPts val="5300"/>
              <a:buFont typeface="Mulish SemiBold"/>
              <a:buNone/>
              <a:defRPr sz="5300">
                <a:solidFill>
                  <a:srgbClr val="1464F4"/>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5" name="Google Shape;75;p43"/>
          <p:cNvSpPr/>
          <p:nvPr/>
        </p:nvSpPr>
        <p:spPr>
          <a:xfrm>
            <a:off x="573381" y="1856093"/>
            <a:ext cx="2564287" cy="1882470"/>
          </a:xfrm>
          <a:prstGeom prst="rect">
            <a:avLst/>
          </a:prstGeom>
        </p:spPr>
        <p:txBody>
          <a:bodyPr>
            <a:prstTxWarp prst="textPlain"/>
          </a:bodyPr>
          <a:lstStyle/>
          <a:p>
            <a:pPr lvl="0" algn="ctr"/>
            <a:r>
              <a:rPr b="0" i="0">
                <a:ln cap="flat" cmpd="sng" w="19050">
                  <a:solidFill>
                    <a:srgbClr val="1C64F4"/>
                  </a:solidFill>
                  <a:prstDash val="solid"/>
                  <a:round/>
                  <a:headEnd len="sm" w="sm" type="none"/>
                  <a:tailEnd len="sm" w="sm" type="none"/>
                </a:ln>
                <a:noFill/>
                <a:latin typeface="Mulish"/>
              </a:rPr>
              <a:t>05</a:t>
            </a:r>
          </a:p>
        </p:txBody>
      </p:sp>
      <p:pic>
        <p:nvPicPr>
          <p:cNvPr descr="Shape&#10;&#10;Description automatically generated with medium confidence" id="76" name="Google Shape;76;p43"/>
          <p:cNvPicPr preferRelativeResize="0"/>
          <p:nvPr/>
        </p:nvPicPr>
        <p:blipFill rotWithShape="1">
          <a:blip r:embed="rId2">
            <a:alphaModFix/>
          </a:blip>
          <a:srcRect b="0" l="0" r="0" t="0"/>
          <a:stretch/>
        </p:blipFill>
        <p:spPr>
          <a:xfrm>
            <a:off x="10145305" y="454776"/>
            <a:ext cx="1593523" cy="417503"/>
          </a:xfrm>
          <a:prstGeom prst="rect">
            <a:avLst/>
          </a:prstGeom>
          <a:noFill/>
          <a:ln>
            <a:noFill/>
          </a:ln>
        </p:spPr>
      </p:pic>
      <p:pic>
        <p:nvPicPr>
          <p:cNvPr id="77" name="Google Shape;77;p43"/>
          <p:cNvPicPr preferRelativeResize="0"/>
          <p:nvPr/>
        </p:nvPicPr>
        <p:blipFill rotWithShape="1">
          <a:blip r:embed="rId3">
            <a:alphaModFix/>
          </a:blip>
          <a:srcRect b="0" l="0" r="0" t="0"/>
          <a:stretch/>
        </p:blipFill>
        <p:spPr>
          <a:xfrm>
            <a:off x="4544726" y="6069608"/>
            <a:ext cx="7384499" cy="634596"/>
          </a:xfrm>
          <a:prstGeom prst="rect">
            <a:avLst/>
          </a:prstGeom>
          <a:noFill/>
          <a:ln>
            <a:noFill/>
          </a:ln>
        </p:spPr>
      </p:pic>
      <p:sp>
        <p:nvSpPr>
          <p:cNvPr id="78" name="Google Shape;78;p43"/>
          <p:cNvSpPr txBox="1"/>
          <p:nvPr>
            <p:ph idx="1" type="body"/>
          </p:nvPr>
        </p:nvSpPr>
        <p:spPr>
          <a:xfrm>
            <a:off x="4540250" y="3738563"/>
            <a:ext cx="6215063" cy="635000"/>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rgbClr val="7F7F7F"/>
              </a:buClr>
              <a:buSzPts val="2500"/>
              <a:buNone/>
              <a:defRPr sz="2500">
                <a:solidFill>
                  <a:srgbClr val="7F7F7F"/>
                </a:solidFill>
                <a:latin typeface="Mulish"/>
                <a:ea typeface="Mulish"/>
                <a:cs typeface="Mulish"/>
                <a:sym typeface="Mulish"/>
              </a:defRPr>
            </a:lvl1pPr>
            <a:lvl2pPr indent="-387350" lvl="1" marL="914400" algn="l">
              <a:lnSpc>
                <a:spcPct val="90000"/>
              </a:lnSpc>
              <a:spcBef>
                <a:spcPts val="500"/>
              </a:spcBef>
              <a:spcAft>
                <a:spcPts val="0"/>
              </a:spcAft>
              <a:buClr>
                <a:srgbClr val="7F7F7F"/>
              </a:buClr>
              <a:buSzPts val="2500"/>
              <a:buChar char="•"/>
              <a:defRPr sz="2500">
                <a:solidFill>
                  <a:srgbClr val="7F7F7F"/>
                </a:solidFill>
                <a:latin typeface="Mulish"/>
                <a:ea typeface="Mulish"/>
                <a:cs typeface="Mulish"/>
                <a:sym typeface="Mulish"/>
              </a:defRPr>
            </a:lvl2pPr>
            <a:lvl3pPr indent="-387350" lvl="2" marL="1371600" algn="l">
              <a:lnSpc>
                <a:spcPct val="90000"/>
              </a:lnSpc>
              <a:spcBef>
                <a:spcPts val="500"/>
              </a:spcBef>
              <a:spcAft>
                <a:spcPts val="0"/>
              </a:spcAft>
              <a:buClr>
                <a:srgbClr val="7F7F7F"/>
              </a:buClr>
              <a:buSzPts val="2500"/>
              <a:buChar char="•"/>
              <a:defRPr sz="2500">
                <a:solidFill>
                  <a:srgbClr val="7F7F7F"/>
                </a:solidFill>
                <a:latin typeface="Mulish"/>
                <a:ea typeface="Mulish"/>
                <a:cs typeface="Mulish"/>
                <a:sym typeface="Mulish"/>
              </a:defRPr>
            </a:lvl3pPr>
            <a:lvl4pPr indent="-387350" lvl="3" marL="1828800" algn="l">
              <a:lnSpc>
                <a:spcPct val="90000"/>
              </a:lnSpc>
              <a:spcBef>
                <a:spcPts val="500"/>
              </a:spcBef>
              <a:spcAft>
                <a:spcPts val="0"/>
              </a:spcAft>
              <a:buClr>
                <a:srgbClr val="7F7F7F"/>
              </a:buClr>
              <a:buSzPts val="2500"/>
              <a:buChar char="•"/>
              <a:defRPr sz="2500">
                <a:solidFill>
                  <a:srgbClr val="7F7F7F"/>
                </a:solidFill>
                <a:latin typeface="Mulish"/>
                <a:ea typeface="Mulish"/>
                <a:cs typeface="Mulish"/>
                <a:sym typeface="Mulish"/>
              </a:defRPr>
            </a:lvl4pPr>
            <a:lvl5pPr indent="-387350" lvl="4" marL="2286000" algn="l">
              <a:lnSpc>
                <a:spcPct val="90000"/>
              </a:lnSpc>
              <a:spcBef>
                <a:spcPts val="500"/>
              </a:spcBef>
              <a:spcAft>
                <a:spcPts val="0"/>
              </a:spcAft>
              <a:buClr>
                <a:srgbClr val="7F7F7F"/>
              </a:buClr>
              <a:buSzPts val="2500"/>
              <a:buChar char="•"/>
              <a:defRPr sz="2500">
                <a:solidFill>
                  <a:srgbClr val="7F7F7F"/>
                </a:solidFill>
                <a:latin typeface="Mulish"/>
                <a:ea typeface="Mulish"/>
                <a:cs typeface="Mulish"/>
                <a:sym typeface="Mulish"/>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Content with Caption">
  <p:cSld name="1_Content with Caption">
    <p:spTree>
      <p:nvGrpSpPr>
        <p:cNvPr id="84" name="Shape 84"/>
        <p:cNvGrpSpPr/>
        <p:nvPr/>
      </p:nvGrpSpPr>
      <p:grpSpPr>
        <a:xfrm>
          <a:off x="0" y="0"/>
          <a:ext cx="0" cy="0"/>
          <a:chOff x="0" y="0"/>
          <a:chExt cx="0" cy="0"/>
        </a:xfrm>
      </p:grpSpPr>
      <p:pic>
        <p:nvPicPr>
          <p:cNvPr descr="Shape&#10;&#10;Description automatically generated with medium confidence" id="85" name="Google Shape;85;p29"/>
          <p:cNvPicPr preferRelativeResize="0"/>
          <p:nvPr/>
        </p:nvPicPr>
        <p:blipFill rotWithShape="1">
          <a:blip r:embed="rId2">
            <a:alphaModFix/>
          </a:blip>
          <a:srcRect b="0" l="0" r="0" t="0"/>
          <a:stretch/>
        </p:blipFill>
        <p:spPr>
          <a:xfrm>
            <a:off x="10017542" y="454776"/>
            <a:ext cx="1593523" cy="417503"/>
          </a:xfrm>
          <a:prstGeom prst="rect">
            <a:avLst/>
          </a:prstGeom>
          <a:noFill/>
          <a:ln>
            <a:noFill/>
          </a:ln>
        </p:spPr>
      </p:pic>
      <p:sp>
        <p:nvSpPr>
          <p:cNvPr id="86" name="Google Shape;86;p29"/>
          <p:cNvSpPr txBox="1"/>
          <p:nvPr>
            <p:ph idx="1" type="body"/>
          </p:nvPr>
        </p:nvSpPr>
        <p:spPr>
          <a:xfrm>
            <a:off x="487363" y="504427"/>
            <a:ext cx="9199562" cy="723900"/>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rgbClr val="1464F4"/>
              </a:buClr>
              <a:buSzPts val="3400"/>
              <a:buNone/>
              <a:defRPr sz="3400">
                <a:solidFill>
                  <a:srgbClr val="1464F4"/>
                </a:solidFill>
                <a:latin typeface="Mulish SemiBold"/>
                <a:ea typeface="Mulish SemiBold"/>
                <a:cs typeface="Mulish SemiBold"/>
                <a:sym typeface="Mulish SemiBold"/>
              </a:defRPr>
            </a:lvl1pPr>
            <a:lvl2pPr indent="-444500" lvl="1" marL="914400" algn="l">
              <a:lnSpc>
                <a:spcPct val="90000"/>
              </a:lnSpc>
              <a:spcBef>
                <a:spcPts val="500"/>
              </a:spcBef>
              <a:spcAft>
                <a:spcPts val="0"/>
              </a:spcAft>
              <a:buClr>
                <a:srgbClr val="1464F4"/>
              </a:buClr>
              <a:buSzPts val="3400"/>
              <a:buChar char="•"/>
              <a:defRPr sz="3400">
                <a:solidFill>
                  <a:srgbClr val="1464F4"/>
                </a:solidFill>
                <a:latin typeface="Mulish SemiBold"/>
                <a:ea typeface="Mulish SemiBold"/>
                <a:cs typeface="Mulish SemiBold"/>
                <a:sym typeface="Mulish SemiBold"/>
              </a:defRPr>
            </a:lvl2pPr>
            <a:lvl3pPr indent="-444500" lvl="2" marL="1371600" algn="l">
              <a:lnSpc>
                <a:spcPct val="90000"/>
              </a:lnSpc>
              <a:spcBef>
                <a:spcPts val="500"/>
              </a:spcBef>
              <a:spcAft>
                <a:spcPts val="0"/>
              </a:spcAft>
              <a:buClr>
                <a:srgbClr val="1464F4"/>
              </a:buClr>
              <a:buSzPts val="3400"/>
              <a:buChar char="•"/>
              <a:defRPr sz="3400">
                <a:solidFill>
                  <a:srgbClr val="1464F4"/>
                </a:solidFill>
                <a:latin typeface="Mulish SemiBold"/>
                <a:ea typeface="Mulish SemiBold"/>
                <a:cs typeface="Mulish SemiBold"/>
                <a:sym typeface="Mulish SemiBold"/>
              </a:defRPr>
            </a:lvl3pPr>
            <a:lvl4pPr indent="-444500" lvl="3" marL="1828800" algn="l">
              <a:lnSpc>
                <a:spcPct val="90000"/>
              </a:lnSpc>
              <a:spcBef>
                <a:spcPts val="500"/>
              </a:spcBef>
              <a:spcAft>
                <a:spcPts val="0"/>
              </a:spcAft>
              <a:buClr>
                <a:srgbClr val="1464F4"/>
              </a:buClr>
              <a:buSzPts val="3400"/>
              <a:buChar char="•"/>
              <a:defRPr sz="3400">
                <a:solidFill>
                  <a:srgbClr val="1464F4"/>
                </a:solidFill>
                <a:latin typeface="Mulish SemiBold"/>
                <a:ea typeface="Mulish SemiBold"/>
                <a:cs typeface="Mulish SemiBold"/>
                <a:sym typeface="Mulish SemiBold"/>
              </a:defRPr>
            </a:lvl4pPr>
            <a:lvl5pPr indent="-444500" lvl="4" marL="2286000" algn="l">
              <a:lnSpc>
                <a:spcPct val="90000"/>
              </a:lnSpc>
              <a:spcBef>
                <a:spcPts val="500"/>
              </a:spcBef>
              <a:spcAft>
                <a:spcPts val="0"/>
              </a:spcAft>
              <a:buClr>
                <a:srgbClr val="1464F4"/>
              </a:buClr>
              <a:buSzPts val="3400"/>
              <a:buChar char="•"/>
              <a:defRPr sz="3400">
                <a:solidFill>
                  <a:srgbClr val="1464F4"/>
                </a:solidFill>
                <a:latin typeface="Mulish SemiBold"/>
                <a:ea typeface="Mulish SemiBold"/>
                <a:cs typeface="Mulish SemiBold"/>
                <a:sym typeface="Mulish SemiBold"/>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pic>
        <p:nvPicPr>
          <p:cNvPr id="87" name="Google Shape;87;p29"/>
          <p:cNvPicPr preferRelativeResize="0"/>
          <p:nvPr/>
        </p:nvPicPr>
        <p:blipFill rotWithShape="1">
          <a:blip r:embed="rId3">
            <a:alphaModFix/>
          </a:blip>
          <a:srcRect b="0" l="0" r="0" t="0"/>
          <a:stretch/>
        </p:blipFill>
        <p:spPr>
          <a:xfrm>
            <a:off x="4544726" y="6069608"/>
            <a:ext cx="7384499" cy="634596"/>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1">
  <p:cSld name="Blank 1">
    <p:spTree>
      <p:nvGrpSpPr>
        <p:cNvPr id="88" name="Shape 88"/>
        <p:cNvGrpSpPr/>
        <p:nvPr/>
      </p:nvGrpSpPr>
      <p:grpSpPr>
        <a:xfrm>
          <a:off x="0" y="0"/>
          <a:ext cx="0" cy="0"/>
          <a:chOff x="0" y="0"/>
          <a:chExt cx="0" cy="0"/>
        </a:xfrm>
      </p:grpSpPr>
      <p:sp>
        <p:nvSpPr>
          <p:cNvPr id="89" name="Google Shape;89;p31"/>
          <p:cNvSpPr/>
          <p:nvPr>
            <p:ph idx="2" type="pic"/>
          </p:nvPr>
        </p:nvSpPr>
        <p:spPr>
          <a:xfrm>
            <a:off x="558799" y="1236662"/>
            <a:ext cx="2301993" cy="1294871"/>
          </a:xfrm>
          <a:prstGeom prst="rect">
            <a:avLst/>
          </a:prstGeom>
          <a:noFill/>
          <a:ln>
            <a:noFill/>
          </a:ln>
        </p:spPr>
      </p:sp>
      <p:sp>
        <p:nvSpPr>
          <p:cNvPr id="90" name="Google Shape;90;p31"/>
          <p:cNvSpPr/>
          <p:nvPr>
            <p:ph idx="3" type="pic"/>
          </p:nvPr>
        </p:nvSpPr>
        <p:spPr>
          <a:xfrm>
            <a:off x="558799" y="2946928"/>
            <a:ext cx="2301993" cy="1294871"/>
          </a:xfrm>
          <a:prstGeom prst="rect">
            <a:avLst/>
          </a:prstGeom>
          <a:noFill/>
          <a:ln>
            <a:noFill/>
          </a:ln>
        </p:spPr>
      </p:sp>
      <p:sp>
        <p:nvSpPr>
          <p:cNvPr id="91" name="Google Shape;91;p31"/>
          <p:cNvSpPr/>
          <p:nvPr>
            <p:ph idx="4" type="pic"/>
          </p:nvPr>
        </p:nvSpPr>
        <p:spPr>
          <a:xfrm>
            <a:off x="558799" y="4657194"/>
            <a:ext cx="2301993" cy="1294871"/>
          </a:xfrm>
          <a:prstGeom prst="rect">
            <a:avLst/>
          </a:prstGeom>
          <a:noFill/>
          <a:ln>
            <a:noFill/>
          </a:ln>
        </p:spPr>
      </p:sp>
      <p:sp>
        <p:nvSpPr>
          <p:cNvPr id="92" name="Google Shape;92;p31"/>
          <p:cNvSpPr/>
          <p:nvPr>
            <p:ph idx="5" type="pic"/>
          </p:nvPr>
        </p:nvSpPr>
        <p:spPr>
          <a:xfrm>
            <a:off x="3428999" y="1236662"/>
            <a:ext cx="2301993" cy="1294871"/>
          </a:xfrm>
          <a:prstGeom prst="rect">
            <a:avLst/>
          </a:prstGeom>
          <a:noFill/>
          <a:ln>
            <a:noFill/>
          </a:ln>
        </p:spPr>
      </p:sp>
      <p:sp>
        <p:nvSpPr>
          <p:cNvPr id="93" name="Google Shape;93;p31"/>
          <p:cNvSpPr/>
          <p:nvPr>
            <p:ph idx="6" type="pic"/>
          </p:nvPr>
        </p:nvSpPr>
        <p:spPr>
          <a:xfrm>
            <a:off x="3428999" y="2946928"/>
            <a:ext cx="2301993" cy="1294871"/>
          </a:xfrm>
          <a:prstGeom prst="rect">
            <a:avLst/>
          </a:prstGeom>
          <a:noFill/>
          <a:ln>
            <a:noFill/>
          </a:ln>
        </p:spPr>
      </p:sp>
      <p:sp>
        <p:nvSpPr>
          <p:cNvPr id="94" name="Google Shape;94;p31"/>
          <p:cNvSpPr/>
          <p:nvPr>
            <p:ph idx="7" type="pic"/>
          </p:nvPr>
        </p:nvSpPr>
        <p:spPr>
          <a:xfrm>
            <a:off x="3428998" y="4657193"/>
            <a:ext cx="2301993" cy="1294871"/>
          </a:xfrm>
          <a:prstGeom prst="rect">
            <a:avLst/>
          </a:prstGeom>
          <a:noFill/>
          <a:ln>
            <a:noFill/>
          </a:ln>
        </p:spPr>
      </p:sp>
      <p:sp>
        <p:nvSpPr>
          <p:cNvPr id="95" name="Google Shape;95;p31"/>
          <p:cNvSpPr/>
          <p:nvPr>
            <p:ph idx="8" type="pic"/>
          </p:nvPr>
        </p:nvSpPr>
        <p:spPr>
          <a:xfrm>
            <a:off x="6485463" y="1236661"/>
            <a:ext cx="2301993" cy="1294871"/>
          </a:xfrm>
          <a:prstGeom prst="rect">
            <a:avLst/>
          </a:prstGeom>
          <a:noFill/>
          <a:ln>
            <a:noFill/>
          </a:ln>
        </p:spPr>
      </p:sp>
      <p:sp>
        <p:nvSpPr>
          <p:cNvPr id="96" name="Google Shape;96;p31"/>
          <p:cNvSpPr/>
          <p:nvPr>
            <p:ph idx="9" type="pic"/>
          </p:nvPr>
        </p:nvSpPr>
        <p:spPr>
          <a:xfrm>
            <a:off x="6485463" y="2946397"/>
            <a:ext cx="2301993" cy="1294871"/>
          </a:xfrm>
          <a:prstGeom prst="rect">
            <a:avLst/>
          </a:prstGeom>
          <a:noFill/>
          <a:ln>
            <a:noFill/>
          </a:ln>
        </p:spPr>
      </p:sp>
      <p:sp>
        <p:nvSpPr>
          <p:cNvPr id="97" name="Google Shape;97;p31"/>
          <p:cNvSpPr/>
          <p:nvPr>
            <p:ph idx="13" type="pic"/>
          </p:nvPr>
        </p:nvSpPr>
        <p:spPr>
          <a:xfrm>
            <a:off x="6485461" y="4656663"/>
            <a:ext cx="2301993" cy="1294871"/>
          </a:xfrm>
          <a:prstGeom prst="rect">
            <a:avLst/>
          </a:prstGeom>
          <a:noFill/>
          <a:ln>
            <a:noFill/>
          </a:ln>
        </p:spPr>
      </p:sp>
      <p:sp>
        <p:nvSpPr>
          <p:cNvPr id="98" name="Google Shape;98;p31"/>
          <p:cNvSpPr/>
          <p:nvPr>
            <p:ph idx="14" type="pic"/>
          </p:nvPr>
        </p:nvSpPr>
        <p:spPr>
          <a:xfrm>
            <a:off x="9541932" y="2946927"/>
            <a:ext cx="2301993" cy="1294871"/>
          </a:xfrm>
          <a:prstGeom prst="rect">
            <a:avLst/>
          </a:prstGeom>
          <a:noFill/>
          <a:ln>
            <a:noFill/>
          </a:ln>
        </p:spPr>
      </p:sp>
      <p:sp>
        <p:nvSpPr>
          <p:cNvPr id="99" name="Google Shape;99;p31"/>
          <p:cNvSpPr txBox="1"/>
          <p:nvPr>
            <p:ph idx="1" type="body"/>
          </p:nvPr>
        </p:nvSpPr>
        <p:spPr>
          <a:xfrm>
            <a:off x="558800" y="2531532"/>
            <a:ext cx="2301992" cy="330201"/>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800"/>
              <a:buNone/>
              <a:defRPr/>
            </a:lvl1pPr>
            <a:lvl2pPr indent="-228600" lvl="1" marL="914400" algn="l">
              <a:lnSpc>
                <a:spcPct val="90000"/>
              </a:lnSpc>
              <a:spcBef>
                <a:spcPts val="500"/>
              </a:spcBef>
              <a:spcAft>
                <a:spcPts val="0"/>
              </a:spcAft>
              <a:buClr>
                <a:schemeClr val="dk1"/>
              </a:buClr>
              <a:buSzPts val="1400"/>
              <a:buNone/>
              <a:defRPr sz="1400">
                <a:latin typeface="Quattrocento Sans"/>
                <a:ea typeface="Quattrocento Sans"/>
                <a:cs typeface="Quattrocento Sans"/>
                <a:sym typeface="Quattrocento Sans"/>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0" name="Google Shape;100;p31"/>
          <p:cNvSpPr txBox="1"/>
          <p:nvPr>
            <p:ph idx="15" type="body"/>
          </p:nvPr>
        </p:nvSpPr>
        <p:spPr>
          <a:xfrm>
            <a:off x="558799" y="4241268"/>
            <a:ext cx="2301992" cy="330201"/>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800"/>
              <a:buNone/>
              <a:defRPr/>
            </a:lvl1pPr>
            <a:lvl2pPr indent="-228600" lvl="1" marL="914400" algn="l">
              <a:lnSpc>
                <a:spcPct val="90000"/>
              </a:lnSpc>
              <a:spcBef>
                <a:spcPts val="500"/>
              </a:spcBef>
              <a:spcAft>
                <a:spcPts val="0"/>
              </a:spcAft>
              <a:buClr>
                <a:schemeClr val="dk1"/>
              </a:buClr>
              <a:buSzPts val="1400"/>
              <a:buNone/>
              <a:defRPr sz="1400">
                <a:latin typeface="Quattrocento Sans"/>
                <a:ea typeface="Quattrocento Sans"/>
                <a:cs typeface="Quattrocento Sans"/>
                <a:sym typeface="Quattrocento Sans"/>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1" name="Google Shape;101;p31"/>
          <p:cNvSpPr txBox="1"/>
          <p:nvPr>
            <p:ph idx="16" type="body"/>
          </p:nvPr>
        </p:nvSpPr>
        <p:spPr>
          <a:xfrm>
            <a:off x="558799" y="5951534"/>
            <a:ext cx="2301992" cy="330201"/>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800"/>
              <a:buNone/>
              <a:defRPr/>
            </a:lvl1pPr>
            <a:lvl2pPr indent="-228600" lvl="1" marL="914400" algn="l">
              <a:lnSpc>
                <a:spcPct val="90000"/>
              </a:lnSpc>
              <a:spcBef>
                <a:spcPts val="500"/>
              </a:spcBef>
              <a:spcAft>
                <a:spcPts val="0"/>
              </a:spcAft>
              <a:buClr>
                <a:schemeClr val="dk1"/>
              </a:buClr>
              <a:buSzPts val="1400"/>
              <a:buNone/>
              <a:defRPr sz="1400">
                <a:latin typeface="Quattrocento Sans"/>
                <a:ea typeface="Quattrocento Sans"/>
                <a:cs typeface="Quattrocento Sans"/>
                <a:sym typeface="Quattrocento Sans"/>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2" name="Google Shape;102;p31"/>
          <p:cNvSpPr txBox="1"/>
          <p:nvPr>
            <p:ph idx="17" type="body"/>
          </p:nvPr>
        </p:nvSpPr>
        <p:spPr>
          <a:xfrm>
            <a:off x="3428997" y="2531531"/>
            <a:ext cx="2301993" cy="330201"/>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800"/>
              <a:buNone/>
              <a:defRPr/>
            </a:lvl1pPr>
            <a:lvl2pPr indent="-228600" lvl="1" marL="914400" algn="l">
              <a:lnSpc>
                <a:spcPct val="90000"/>
              </a:lnSpc>
              <a:spcBef>
                <a:spcPts val="500"/>
              </a:spcBef>
              <a:spcAft>
                <a:spcPts val="0"/>
              </a:spcAft>
              <a:buClr>
                <a:schemeClr val="dk1"/>
              </a:buClr>
              <a:buSzPts val="1400"/>
              <a:buNone/>
              <a:defRPr sz="1400">
                <a:latin typeface="Quattrocento Sans"/>
                <a:ea typeface="Quattrocento Sans"/>
                <a:cs typeface="Quattrocento Sans"/>
                <a:sym typeface="Quattrocento Sans"/>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3" name="Google Shape;103;p31"/>
          <p:cNvSpPr txBox="1"/>
          <p:nvPr>
            <p:ph idx="18" type="body"/>
          </p:nvPr>
        </p:nvSpPr>
        <p:spPr>
          <a:xfrm>
            <a:off x="3428997" y="4241267"/>
            <a:ext cx="2301992" cy="330201"/>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800"/>
              <a:buNone/>
              <a:defRPr/>
            </a:lvl1pPr>
            <a:lvl2pPr indent="-228600" lvl="1" marL="914400" algn="l">
              <a:lnSpc>
                <a:spcPct val="90000"/>
              </a:lnSpc>
              <a:spcBef>
                <a:spcPts val="500"/>
              </a:spcBef>
              <a:spcAft>
                <a:spcPts val="0"/>
              </a:spcAft>
              <a:buClr>
                <a:schemeClr val="dk1"/>
              </a:buClr>
              <a:buSzPts val="1400"/>
              <a:buNone/>
              <a:defRPr sz="1400">
                <a:latin typeface="Quattrocento Sans"/>
                <a:ea typeface="Quattrocento Sans"/>
                <a:cs typeface="Quattrocento Sans"/>
                <a:sym typeface="Quattrocento Sans"/>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4" name="Google Shape;104;p31"/>
          <p:cNvSpPr txBox="1"/>
          <p:nvPr>
            <p:ph idx="19" type="body"/>
          </p:nvPr>
        </p:nvSpPr>
        <p:spPr>
          <a:xfrm>
            <a:off x="3428997" y="5955765"/>
            <a:ext cx="2301992" cy="330201"/>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800"/>
              <a:buNone/>
              <a:defRPr/>
            </a:lvl1pPr>
            <a:lvl2pPr indent="-228600" lvl="1" marL="914400" algn="l">
              <a:lnSpc>
                <a:spcPct val="90000"/>
              </a:lnSpc>
              <a:spcBef>
                <a:spcPts val="500"/>
              </a:spcBef>
              <a:spcAft>
                <a:spcPts val="0"/>
              </a:spcAft>
              <a:buClr>
                <a:schemeClr val="dk1"/>
              </a:buClr>
              <a:buSzPts val="1400"/>
              <a:buNone/>
              <a:defRPr sz="1400">
                <a:latin typeface="Quattrocento Sans"/>
                <a:ea typeface="Quattrocento Sans"/>
                <a:cs typeface="Quattrocento Sans"/>
                <a:sym typeface="Quattrocento Sans"/>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5" name="Google Shape;105;p31"/>
          <p:cNvSpPr txBox="1"/>
          <p:nvPr>
            <p:ph idx="20" type="body"/>
          </p:nvPr>
        </p:nvSpPr>
        <p:spPr>
          <a:xfrm>
            <a:off x="6485462" y="2531002"/>
            <a:ext cx="2301992" cy="330201"/>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800"/>
              <a:buNone/>
              <a:defRPr/>
            </a:lvl1pPr>
            <a:lvl2pPr indent="-228600" lvl="1" marL="914400" algn="l">
              <a:lnSpc>
                <a:spcPct val="90000"/>
              </a:lnSpc>
              <a:spcBef>
                <a:spcPts val="500"/>
              </a:spcBef>
              <a:spcAft>
                <a:spcPts val="0"/>
              </a:spcAft>
              <a:buClr>
                <a:schemeClr val="dk1"/>
              </a:buClr>
              <a:buSzPts val="1400"/>
              <a:buNone/>
              <a:defRPr sz="1400">
                <a:latin typeface="Quattrocento Sans"/>
                <a:ea typeface="Quattrocento Sans"/>
                <a:cs typeface="Quattrocento Sans"/>
                <a:sym typeface="Quattrocento Sans"/>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6" name="Google Shape;106;p31"/>
          <p:cNvSpPr txBox="1"/>
          <p:nvPr>
            <p:ph idx="21" type="body"/>
          </p:nvPr>
        </p:nvSpPr>
        <p:spPr>
          <a:xfrm>
            <a:off x="6485460" y="4241266"/>
            <a:ext cx="2301992" cy="330201"/>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800"/>
              <a:buNone/>
              <a:defRPr/>
            </a:lvl1pPr>
            <a:lvl2pPr indent="-228600" lvl="1" marL="914400" algn="l">
              <a:lnSpc>
                <a:spcPct val="90000"/>
              </a:lnSpc>
              <a:spcBef>
                <a:spcPts val="500"/>
              </a:spcBef>
              <a:spcAft>
                <a:spcPts val="0"/>
              </a:spcAft>
              <a:buClr>
                <a:schemeClr val="dk1"/>
              </a:buClr>
              <a:buSzPts val="1400"/>
              <a:buNone/>
              <a:defRPr sz="1400">
                <a:latin typeface="Quattrocento Sans"/>
                <a:ea typeface="Quattrocento Sans"/>
                <a:cs typeface="Quattrocento Sans"/>
                <a:sym typeface="Quattrocento Sans"/>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7" name="Google Shape;107;p31"/>
          <p:cNvSpPr txBox="1"/>
          <p:nvPr>
            <p:ph idx="22" type="body"/>
          </p:nvPr>
        </p:nvSpPr>
        <p:spPr>
          <a:xfrm>
            <a:off x="6485460" y="5951533"/>
            <a:ext cx="2301992" cy="330201"/>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800"/>
              <a:buNone/>
              <a:defRPr/>
            </a:lvl1pPr>
            <a:lvl2pPr indent="-228600" lvl="1" marL="914400" algn="l">
              <a:lnSpc>
                <a:spcPct val="90000"/>
              </a:lnSpc>
              <a:spcBef>
                <a:spcPts val="500"/>
              </a:spcBef>
              <a:spcAft>
                <a:spcPts val="0"/>
              </a:spcAft>
              <a:buClr>
                <a:schemeClr val="dk1"/>
              </a:buClr>
              <a:buSzPts val="1400"/>
              <a:buNone/>
              <a:defRPr sz="1400">
                <a:latin typeface="Quattrocento Sans"/>
                <a:ea typeface="Quattrocento Sans"/>
                <a:cs typeface="Quattrocento Sans"/>
                <a:sym typeface="Quattrocento Sans"/>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8" name="Google Shape;108;p31"/>
          <p:cNvSpPr txBox="1"/>
          <p:nvPr>
            <p:ph idx="23" type="body"/>
          </p:nvPr>
        </p:nvSpPr>
        <p:spPr>
          <a:xfrm>
            <a:off x="9541933" y="4241266"/>
            <a:ext cx="2301992" cy="330201"/>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800"/>
              <a:buNone/>
              <a:defRPr/>
            </a:lvl1pPr>
            <a:lvl2pPr indent="-228600" lvl="1" marL="914400" algn="l">
              <a:lnSpc>
                <a:spcPct val="90000"/>
              </a:lnSpc>
              <a:spcBef>
                <a:spcPts val="500"/>
              </a:spcBef>
              <a:spcAft>
                <a:spcPts val="0"/>
              </a:spcAft>
              <a:buClr>
                <a:schemeClr val="dk1"/>
              </a:buClr>
              <a:buSzPts val="1400"/>
              <a:buNone/>
              <a:defRPr sz="1400">
                <a:latin typeface="Quattrocento Sans"/>
                <a:ea typeface="Quattrocento Sans"/>
                <a:cs typeface="Quattrocento Sans"/>
                <a:sym typeface="Quattrocento Sans"/>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3_Custom Layout">
  <p:cSld name="13_Custom Layout">
    <p:spTree>
      <p:nvGrpSpPr>
        <p:cNvPr id="109" name="Shape 109"/>
        <p:cNvGrpSpPr/>
        <p:nvPr/>
      </p:nvGrpSpPr>
      <p:grpSpPr>
        <a:xfrm>
          <a:off x="0" y="0"/>
          <a:ext cx="0" cy="0"/>
          <a:chOff x="0" y="0"/>
          <a:chExt cx="0" cy="0"/>
        </a:xfrm>
      </p:grpSpPr>
      <p:sp>
        <p:nvSpPr>
          <p:cNvPr id="110" name="Google Shape;110;p44"/>
          <p:cNvSpPr txBox="1"/>
          <p:nvPr>
            <p:ph idx="1" type="body"/>
          </p:nvPr>
        </p:nvSpPr>
        <p:spPr>
          <a:xfrm>
            <a:off x="7572375" y="1620724"/>
            <a:ext cx="3932238" cy="3691268"/>
          </a:xfrm>
          <a:prstGeom prst="rect">
            <a:avLst/>
          </a:prstGeom>
          <a:noFill/>
          <a:ln>
            <a:noFill/>
          </a:ln>
        </p:spPr>
        <p:txBody>
          <a:bodyPr anchorCtr="0" anchor="t" bIns="45700" lIns="91425" spcFirstLastPara="1" rIns="91425" wrap="square" tIns="45700">
            <a:normAutofit/>
          </a:bodyPr>
          <a:lstStyle>
            <a:lvl1pPr indent="-228600" lvl="0" marL="457200" algn="just">
              <a:lnSpc>
                <a:spcPct val="114000"/>
              </a:lnSpc>
              <a:spcBef>
                <a:spcPts val="600"/>
              </a:spcBef>
              <a:spcAft>
                <a:spcPts val="0"/>
              </a:spcAft>
              <a:buClr>
                <a:schemeClr val="dk1"/>
              </a:buClr>
              <a:buSzPts val="1300"/>
              <a:buNone/>
              <a:defRPr sz="1300">
                <a:latin typeface="Mulish"/>
                <a:ea typeface="Mulish"/>
                <a:cs typeface="Mulish"/>
                <a:sym typeface="Mulish"/>
              </a:defRPr>
            </a:lvl1pPr>
            <a:lvl2pPr indent="-311150" lvl="1" marL="914400" algn="just">
              <a:lnSpc>
                <a:spcPct val="114000"/>
              </a:lnSpc>
              <a:spcBef>
                <a:spcPts val="600"/>
              </a:spcBef>
              <a:spcAft>
                <a:spcPts val="0"/>
              </a:spcAft>
              <a:buClr>
                <a:schemeClr val="dk1"/>
              </a:buClr>
              <a:buSzPts val="1300"/>
              <a:buChar char="•"/>
              <a:defRPr sz="1300">
                <a:latin typeface="Mulish"/>
                <a:ea typeface="Mulish"/>
                <a:cs typeface="Mulish"/>
                <a:sym typeface="Mulish"/>
              </a:defRPr>
            </a:lvl2pPr>
            <a:lvl3pPr indent="-311150" lvl="2" marL="1371600" algn="just">
              <a:lnSpc>
                <a:spcPct val="114000"/>
              </a:lnSpc>
              <a:spcBef>
                <a:spcPts val="600"/>
              </a:spcBef>
              <a:spcAft>
                <a:spcPts val="0"/>
              </a:spcAft>
              <a:buClr>
                <a:schemeClr val="dk1"/>
              </a:buClr>
              <a:buSzPts val="1300"/>
              <a:buChar char="•"/>
              <a:defRPr sz="1300">
                <a:latin typeface="Mulish"/>
                <a:ea typeface="Mulish"/>
                <a:cs typeface="Mulish"/>
                <a:sym typeface="Mulish"/>
              </a:defRPr>
            </a:lvl3pPr>
            <a:lvl4pPr indent="-311150" lvl="3" marL="1828800" algn="just">
              <a:lnSpc>
                <a:spcPct val="114000"/>
              </a:lnSpc>
              <a:spcBef>
                <a:spcPts val="600"/>
              </a:spcBef>
              <a:spcAft>
                <a:spcPts val="0"/>
              </a:spcAft>
              <a:buClr>
                <a:schemeClr val="dk1"/>
              </a:buClr>
              <a:buSzPts val="1300"/>
              <a:buChar char="•"/>
              <a:defRPr sz="1300">
                <a:latin typeface="Mulish"/>
                <a:ea typeface="Mulish"/>
                <a:cs typeface="Mulish"/>
                <a:sym typeface="Mulish"/>
              </a:defRPr>
            </a:lvl4pPr>
            <a:lvl5pPr indent="-311150" lvl="4" marL="2286000" algn="just">
              <a:lnSpc>
                <a:spcPct val="114000"/>
              </a:lnSpc>
              <a:spcBef>
                <a:spcPts val="600"/>
              </a:spcBef>
              <a:spcAft>
                <a:spcPts val="0"/>
              </a:spcAft>
              <a:buClr>
                <a:schemeClr val="dk1"/>
              </a:buClr>
              <a:buSzPts val="1300"/>
              <a:buChar char="•"/>
              <a:defRPr sz="1300">
                <a:latin typeface="Mulish"/>
                <a:ea typeface="Mulish"/>
                <a:cs typeface="Mulish"/>
                <a:sym typeface="Mulish"/>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pic>
        <p:nvPicPr>
          <p:cNvPr descr="Shape&#10;&#10;Description automatically generated with medium confidence" id="111" name="Google Shape;111;p44"/>
          <p:cNvPicPr preferRelativeResize="0"/>
          <p:nvPr/>
        </p:nvPicPr>
        <p:blipFill rotWithShape="1">
          <a:blip r:embed="rId2">
            <a:alphaModFix/>
          </a:blip>
          <a:srcRect b="0" l="0" r="0" t="0"/>
          <a:stretch/>
        </p:blipFill>
        <p:spPr>
          <a:xfrm>
            <a:off x="10145305" y="454776"/>
            <a:ext cx="1593523" cy="417503"/>
          </a:xfrm>
          <a:prstGeom prst="rect">
            <a:avLst/>
          </a:prstGeom>
          <a:noFill/>
          <a:ln>
            <a:noFill/>
          </a:ln>
        </p:spPr>
      </p:pic>
      <p:pic>
        <p:nvPicPr>
          <p:cNvPr id="112" name="Google Shape;112;p44"/>
          <p:cNvPicPr preferRelativeResize="0"/>
          <p:nvPr/>
        </p:nvPicPr>
        <p:blipFill rotWithShape="1">
          <a:blip r:embed="rId3">
            <a:alphaModFix/>
          </a:blip>
          <a:srcRect b="7" l="0" r="0" t="9"/>
          <a:stretch/>
        </p:blipFill>
        <p:spPr>
          <a:xfrm>
            <a:off x="686732" y="1620724"/>
            <a:ext cx="3446100" cy="3691155"/>
          </a:xfrm>
          <a:prstGeom prst="rect">
            <a:avLst/>
          </a:prstGeom>
          <a:noFill/>
          <a:ln>
            <a:noFill/>
          </a:ln>
        </p:spPr>
      </p:pic>
      <p:pic>
        <p:nvPicPr>
          <p:cNvPr id="113" name="Google Shape;113;p44"/>
          <p:cNvPicPr preferRelativeResize="0"/>
          <p:nvPr/>
        </p:nvPicPr>
        <p:blipFill rotWithShape="1">
          <a:blip r:embed="rId4">
            <a:alphaModFix/>
          </a:blip>
          <a:srcRect b="0" l="3618" r="42998" t="0"/>
          <a:stretch/>
        </p:blipFill>
        <p:spPr>
          <a:xfrm>
            <a:off x="4292777" y="1620724"/>
            <a:ext cx="2974649" cy="3691155"/>
          </a:xfrm>
          <a:prstGeom prst="rect">
            <a:avLst/>
          </a:prstGeom>
          <a:noFill/>
          <a:ln>
            <a:noFill/>
          </a:ln>
        </p:spPr>
      </p:pic>
      <p:pic>
        <p:nvPicPr>
          <p:cNvPr id="114" name="Google Shape;114;p44"/>
          <p:cNvPicPr preferRelativeResize="0"/>
          <p:nvPr/>
        </p:nvPicPr>
        <p:blipFill rotWithShape="1">
          <a:blip r:embed="rId5">
            <a:alphaModFix/>
          </a:blip>
          <a:srcRect b="0" l="0" r="0" t="0"/>
          <a:stretch/>
        </p:blipFill>
        <p:spPr>
          <a:xfrm>
            <a:off x="4544726" y="6069608"/>
            <a:ext cx="7384499" cy="634596"/>
          </a:xfrm>
          <a:prstGeom prst="rect">
            <a:avLst/>
          </a:prstGeom>
          <a:noFill/>
          <a:ln>
            <a:noFill/>
          </a:ln>
        </p:spPr>
      </p:pic>
      <p:sp>
        <p:nvSpPr>
          <p:cNvPr id="115" name="Google Shape;115;p44"/>
          <p:cNvSpPr txBox="1"/>
          <p:nvPr>
            <p:ph idx="2" type="body"/>
          </p:nvPr>
        </p:nvSpPr>
        <p:spPr>
          <a:xfrm>
            <a:off x="687388" y="5419725"/>
            <a:ext cx="6580187" cy="457200"/>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300"/>
              <a:buNone/>
              <a:defRPr sz="1300">
                <a:latin typeface="Mulish"/>
                <a:ea typeface="Mulish"/>
                <a:cs typeface="Mulish"/>
                <a:sym typeface="Mulish"/>
              </a:defRPr>
            </a:lvl1pPr>
            <a:lvl2pPr indent="-311150" lvl="1" marL="914400" algn="l">
              <a:lnSpc>
                <a:spcPct val="90000"/>
              </a:lnSpc>
              <a:spcBef>
                <a:spcPts val="500"/>
              </a:spcBef>
              <a:spcAft>
                <a:spcPts val="0"/>
              </a:spcAft>
              <a:buClr>
                <a:schemeClr val="dk1"/>
              </a:buClr>
              <a:buSzPts val="1300"/>
              <a:buChar char="•"/>
              <a:defRPr sz="1300">
                <a:latin typeface="Mulish"/>
                <a:ea typeface="Mulish"/>
                <a:cs typeface="Mulish"/>
                <a:sym typeface="Mulish"/>
              </a:defRPr>
            </a:lvl2pPr>
            <a:lvl3pPr indent="-311150" lvl="2" marL="1371600" algn="l">
              <a:lnSpc>
                <a:spcPct val="90000"/>
              </a:lnSpc>
              <a:spcBef>
                <a:spcPts val="500"/>
              </a:spcBef>
              <a:spcAft>
                <a:spcPts val="0"/>
              </a:spcAft>
              <a:buClr>
                <a:schemeClr val="dk1"/>
              </a:buClr>
              <a:buSzPts val="1300"/>
              <a:buChar char="•"/>
              <a:defRPr sz="1300">
                <a:latin typeface="Mulish"/>
                <a:ea typeface="Mulish"/>
                <a:cs typeface="Mulish"/>
                <a:sym typeface="Mulish"/>
              </a:defRPr>
            </a:lvl3pPr>
            <a:lvl4pPr indent="-311150" lvl="3" marL="1828800" algn="l">
              <a:lnSpc>
                <a:spcPct val="90000"/>
              </a:lnSpc>
              <a:spcBef>
                <a:spcPts val="500"/>
              </a:spcBef>
              <a:spcAft>
                <a:spcPts val="0"/>
              </a:spcAft>
              <a:buClr>
                <a:schemeClr val="dk1"/>
              </a:buClr>
              <a:buSzPts val="1300"/>
              <a:buChar char="•"/>
              <a:defRPr sz="1300">
                <a:latin typeface="Mulish"/>
                <a:ea typeface="Mulish"/>
                <a:cs typeface="Mulish"/>
                <a:sym typeface="Mulish"/>
              </a:defRPr>
            </a:lvl4pPr>
            <a:lvl5pPr indent="-311150" lvl="4" marL="2286000" algn="l">
              <a:lnSpc>
                <a:spcPct val="90000"/>
              </a:lnSpc>
              <a:spcBef>
                <a:spcPts val="500"/>
              </a:spcBef>
              <a:spcAft>
                <a:spcPts val="0"/>
              </a:spcAft>
              <a:buClr>
                <a:schemeClr val="dk1"/>
              </a:buClr>
              <a:buSzPts val="1300"/>
              <a:buChar char="•"/>
              <a:defRPr sz="1300">
                <a:latin typeface="Mulish"/>
                <a:ea typeface="Mulish"/>
                <a:cs typeface="Mulish"/>
                <a:sym typeface="Mulish"/>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6" name="Google Shape;116;p44"/>
          <p:cNvSpPr txBox="1"/>
          <p:nvPr>
            <p:ph idx="3" type="body"/>
          </p:nvPr>
        </p:nvSpPr>
        <p:spPr>
          <a:xfrm>
            <a:off x="485775" y="393707"/>
            <a:ext cx="5086350" cy="603250"/>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rgbClr val="1F6BF5"/>
              </a:buClr>
              <a:buSzPts val="2500"/>
              <a:buNone/>
              <a:defRPr sz="2500">
                <a:solidFill>
                  <a:srgbClr val="1F6BF5"/>
                </a:solidFill>
                <a:latin typeface="Mulish SemiBold"/>
                <a:ea typeface="Mulish SemiBold"/>
                <a:cs typeface="Mulish SemiBold"/>
                <a:sym typeface="Mulish SemiBold"/>
              </a:defRPr>
            </a:lvl1pPr>
            <a:lvl2pPr indent="-387350" lvl="1" marL="914400" algn="l">
              <a:lnSpc>
                <a:spcPct val="90000"/>
              </a:lnSpc>
              <a:spcBef>
                <a:spcPts val="500"/>
              </a:spcBef>
              <a:spcAft>
                <a:spcPts val="0"/>
              </a:spcAft>
              <a:buClr>
                <a:srgbClr val="1F6BF5"/>
              </a:buClr>
              <a:buSzPts val="2500"/>
              <a:buChar char="•"/>
              <a:defRPr sz="2500">
                <a:solidFill>
                  <a:srgbClr val="1F6BF5"/>
                </a:solidFill>
                <a:latin typeface="Mulish SemiBold"/>
                <a:ea typeface="Mulish SemiBold"/>
                <a:cs typeface="Mulish SemiBold"/>
                <a:sym typeface="Mulish SemiBold"/>
              </a:defRPr>
            </a:lvl2pPr>
            <a:lvl3pPr indent="-387350" lvl="2" marL="1371600" algn="l">
              <a:lnSpc>
                <a:spcPct val="90000"/>
              </a:lnSpc>
              <a:spcBef>
                <a:spcPts val="500"/>
              </a:spcBef>
              <a:spcAft>
                <a:spcPts val="0"/>
              </a:spcAft>
              <a:buClr>
                <a:srgbClr val="1F6BF5"/>
              </a:buClr>
              <a:buSzPts val="2500"/>
              <a:buChar char="•"/>
              <a:defRPr sz="2500">
                <a:solidFill>
                  <a:srgbClr val="1F6BF5"/>
                </a:solidFill>
                <a:latin typeface="Mulish SemiBold"/>
                <a:ea typeface="Mulish SemiBold"/>
                <a:cs typeface="Mulish SemiBold"/>
                <a:sym typeface="Mulish SemiBold"/>
              </a:defRPr>
            </a:lvl3pPr>
            <a:lvl4pPr indent="-387350" lvl="3" marL="1828800" algn="l">
              <a:lnSpc>
                <a:spcPct val="90000"/>
              </a:lnSpc>
              <a:spcBef>
                <a:spcPts val="500"/>
              </a:spcBef>
              <a:spcAft>
                <a:spcPts val="0"/>
              </a:spcAft>
              <a:buClr>
                <a:srgbClr val="1F6BF5"/>
              </a:buClr>
              <a:buSzPts val="2500"/>
              <a:buChar char="•"/>
              <a:defRPr sz="2500">
                <a:solidFill>
                  <a:srgbClr val="1F6BF5"/>
                </a:solidFill>
                <a:latin typeface="Mulish SemiBold"/>
                <a:ea typeface="Mulish SemiBold"/>
                <a:cs typeface="Mulish SemiBold"/>
                <a:sym typeface="Mulish SemiBold"/>
              </a:defRPr>
            </a:lvl4pPr>
            <a:lvl5pPr indent="-387350" lvl="4" marL="2286000" algn="l">
              <a:lnSpc>
                <a:spcPct val="90000"/>
              </a:lnSpc>
              <a:spcBef>
                <a:spcPts val="500"/>
              </a:spcBef>
              <a:spcAft>
                <a:spcPts val="0"/>
              </a:spcAft>
              <a:buClr>
                <a:srgbClr val="1F6BF5"/>
              </a:buClr>
              <a:buSzPts val="2500"/>
              <a:buChar char="•"/>
              <a:defRPr sz="2500">
                <a:solidFill>
                  <a:srgbClr val="1F6BF5"/>
                </a:solidFill>
                <a:latin typeface="Mulish SemiBold"/>
                <a:ea typeface="Mulish SemiBold"/>
                <a:cs typeface="Mulish SemiBold"/>
                <a:sym typeface="Mulish SemiBold"/>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4_Custom Layout">
  <p:cSld name="14_Custom Layout">
    <p:spTree>
      <p:nvGrpSpPr>
        <p:cNvPr id="117" name="Shape 117"/>
        <p:cNvGrpSpPr/>
        <p:nvPr/>
      </p:nvGrpSpPr>
      <p:grpSpPr>
        <a:xfrm>
          <a:off x="0" y="0"/>
          <a:ext cx="0" cy="0"/>
          <a:chOff x="0" y="0"/>
          <a:chExt cx="0" cy="0"/>
        </a:xfrm>
      </p:grpSpPr>
      <p:pic>
        <p:nvPicPr>
          <p:cNvPr id="118" name="Google Shape;118;p45"/>
          <p:cNvPicPr preferRelativeResize="0"/>
          <p:nvPr/>
        </p:nvPicPr>
        <p:blipFill rotWithShape="1">
          <a:blip r:embed="rId2">
            <a:alphaModFix/>
          </a:blip>
          <a:srcRect b="32223" l="0" r="0" t="22404"/>
          <a:stretch/>
        </p:blipFill>
        <p:spPr>
          <a:xfrm>
            <a:off x="0" y="0"/>
            <a:ext cx="12192000" cy="4169501"/>
          </a:xfrm>
          <a:prstGeom prst="rect">
            <a:avLst/>
          </a:prstGeom>
          <a:noFill/>
          <a:ln>
            <a:noFill/>
          </a:ln>
        </p:spPr>
      </p:pic>
      <p:pic>
        <p:nvPicPr>
          <p:cNvPr descr="Shape&#10;&#10;Description automatically generated with medium confidence" id="119" name="Google Shape;119;p45"/>
          <p:cNvPicPr preferRelativeResize="0"/>
          <p:nvPr/>
        </p:nvPicPr>
        <p:blipFill rotWithShape="1">
          <a:blip r:embed="rId3">
            <a:alphaModFix/>
          </a:blip>
          <a:srcRect b="0" l="0" r="0" t="0"/>
          <a:stretch/>
        </p:blipFill>
        <p:spPr>
          <a:xfrm>
            <a:off x="619876" y="346200"/>
            <a:ext cx="1380070" cy="361575"/>
          </a:xfrm>
          <a:prstGeom prst="rect">
            <a:avLst/>
          </a:prstGeom>
          <a:noFill/>
          <a:ln>
            <a:noFill/>
          </a:ln>
        </p:spPr>
      </p:pic>
      <p:sp>
        <p:nvSpPr>
          <p:cNvPr id="120" name="Google Shape;120;p45"/>
          <p:cNvSpPr txBox="1"/>
          <p:nvPr/>
        </p:nvSpPr>
        <p:spPr>
          <a:xfrm>
            <a:off x="554550" y="5084850"/>
            <a:ext cx="1388700" cy="432396"/>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1400"/>
              <a:buFont typeface="Arial"/>
              <a:buNone/>
            </a:pPr>
            <a:r>
              <a:rPr lang="en-US" sz="1800">
                <a:solidFill>
                  <a:srgbClr val="333333"/>
                </a:solidFill>
                <a:latin typeface="Mulish"/>
                <a:ea typeface="Mulish"/>
                <a:cs typeface="Mulish"/>
                <a:sym typeface="Mulish"/>
              </a:rPr>
              <a:t>SUB TITLE</a:t>
            </a:r>
            <a:endParaRPr sz="1400" u="none" cap="none" strike="noStrike">
              <a:solidFill>
                <a:srgbClr val="1464F4"/>
              </a:solidFill>
              <a:latin typeface="Mulish"/>
              <a:ea typeface="Mulish"/>
              <a:cs typeface="Mulish"/>
              <a:sym typeface="Mulish"/>
            </a:endParaRPr>
          </a:p>
        </p:txBody>
      </p:sp>
      <p:sp>
        <p:nvSpPr>
          <p:cNvPr id="121" name="Google Shape;121;p45"/>
          <p:cNvSpPr txBox="1"/>
          <p:nvPr/>
        </p:nvSpPr>
        <p:spPr>
          <a:xfrm>
            <a:off x="5206625" y="4542475"/>
            <a:ext cx="566400" cy="431100"/>
          </a:xfrm>
          <a:prstGeom prst="rect">
            <a:avLst/>
          </a:prstGeom>
          <a:noFill/>
          <a:ln>
            <a:noFill/>
          </a:ln>
        </p:spPr>
        <p:txBody>
          <a:bodyPr anchorCtr="0" anchor="t" bIns="91425" lIns="91425" spcFirstLastPara="1" rIns="91425" wrap="square" tIns="91425">
            <a:spAutoFit/>
          </a:bodyPr>
          <a:lstStyle/>
          <a:p>
            <a:pPr indent="0" lvl="0" marL="0" marR="0" rtl="0" algn="l">
              <a:lnSpc>
                <a:spcPct val="80000"/>
              </a:lnSpc>
              <a:spcBef>
                <a:spcPts val="0"/>
              </a:spcBef>
              <a:spcAft>
                <a:spcPts val="0"/>
              </a:spcAft>
              <a:buClr>
                <a:srgbClr val="000000"/>
              </a:buClr>
              <a:buSzPts val="1100"/>
              <a:buFont typeface="Arial"/>
              <a:buNone/>
            </a:pPr>
            <a:r>
              <a:rPr lang="en-US" sz="2000">
                <a:solidFill>
                  <a:srgbClr val="1464F4"/>
                </a:solidFill>
                <a:latin typeface="Mulish"/>
                <a:ea typeface="Mulish"/>
                <a:cs typeface="Mulish"/>
                <a:sym typeface="Mulish"/>
              </a:rPr>
              <a:t>01.</a:t>
            </a:r>
            <a:endParaRPr sz="2000" u="none" cap="none" strike="noStrike">
              <a:solidFill>
                <a:srgbClr val="1464F4"/>
              </a:solidFill>
              <a:latin typeface="Mulish"/>
              <a:ea typeface="Mulish"/>
              <a:cs typeface="Mulish"/>
              <a:sym typeface="Mulish"/>
            </a:endParaRPr>
          </a:p>
        </p:txBody>
      </p:sp>
      <p:sp>
        <p:nvSpPr>
          <p:cNvPr id="122" name="Google Shape;122;p45"/>
          <p:cNvSpPr txBox="1"/>
          <p:nvPr/>
        </p:nvSpPr>
        <p:spPr>
          <a:xfrm>
            <a:off x="7427850" y="4542475"/>
            <a:ext cx="566400" cy="431100"/>
          </a:xfrm>
          <a:prstGeom prst="rect">
            <a:avLst/>
          </a:prstGeom>
          <a:noFill/>
          <a:ln>
            <a:noFill/>
          </a:ln>
        </p:spPr>
        <p:txBody>
          <a:bodyPr anchorCtr="0" anchor="t" bIns="91425" lIns="91425" spcFirstLastPara="1" rIns="91425" wrap="square" tIns="91425">
            <a:spAutoFit/>
          </a:bodyPr>
          <a:lstStyle/>
          <a:p>
            <a:pPr indent="0" lvl="0" marL="0" marR="0" rtl="0" algn="l">
              <a:lnSpc>
                <a:spcPct val="80000"/>
              </a:lnSpc>
              <a:spcBef>
                <a:spcPts val="0"/>
              </a:spcBef>
              <a:spcAft>
                <a:spcPts val="0"/>
              </a:spcAft>
              <a:buClr>
                <a:srgbClr val="000000"/>
              </a:buClr>
              <a:buSzPts val="1100"/>
              <a:buFont typeface="Arial"/>
              <a:buNone/>
            </a:pPr>
            <a:r>
              <a:rPr lang="en-US" sz="2000">
                <a:solidFill>
                  <a:srgbClr val="1464F4"/>
                </a:solidFill>
                <a:latin typeface="Mulish"/>
                <a:ea typeface="Mulish"/>
                <a:cs typeface="Mulish"/>
                <a:sym typeface="Mulish"/>
              </a:rPr>
              <a:t>02.</a:t>
            </a:r>
            <a:endParaRPr sz="2000" u="none" cap="none" strike="noStrike">
              <a:solidFill>
                <a:srgbClr val="1464F4"/>
              </a:solidFill>
              <a:latin typeface="Mulish"/>
              <a:ea typeface="Mulish"/>
              <a:cs typeface="Mulish"/>
              <a:sym typeface="Mulish"/>
            </a:endParaRPr>
          </a:p>
        </p:txBody>
      </p:sp>
      <p:sp>
        <p:nvSpPr>
          <p:cNvPr id="123" name="Google Shape;123;p45"/>
          <p:cNvSpPr txBox="1"/>
          <p:nvPr/>
        </p:nvSpPr>
        <p:spPr>
          <a:xfrm>
            <a:off x="9754300" y="4542475"/>
            <a:ext cx="566400" cy="431100"/>
          </a:xfrm>
          <a:prstGeom prst="rect">
            <a:avLst/>
          </a:prstGeom>
          <a:noFill/>
          <a:ln>
            <a:noFill/>
          </a:ln>
        </p:spPr>
        <p:txBody>
          <a:bodyPr anchorCtr="0" anchor="t" bIns="91425" lIns="91425" spcFirstLastPara="1" rIns="91425" wrap="square" tIns="91425">
            <a:spAutoFit/>
          </a:bodyPr>
          <a:lstStyle/>
          <a:p>
            <a:pPr indent="0" lvl="0" marL="0" marR="0" rtl="0" algn="l">
              <a:lnSpc>
                <a:spcPct val="80000"/>
              </a:lnSpc>
              <a:spcBef>
                <a:spcPts val="0"/>
              </a:spcBef>
              <a:spcAft>
                <a:spcPts val="0"/>
              </a:spcAft>
              <a:buClr>
                <a:srgbClr val="000000"/>
              </a:buClr>
              <a:buSzPts val="1100"/>
              <a:buFont typeface="Arial"/>
              <a:buNone/>
            </a:pPr>
            <a:r>
              <a:rPr lang="en-US" sz="2000">
                <a:solidFill>
                  <a:srgbClr val="1464F4"/>
                </a:solidFill>
                <a:latin typeface="Mulish"/>
                <a:ea typeface="Mulish"/>
                <a:cs typeface="Mulish"/>
                <a:sym typeface="Mulish"/>
              </a:rPr>
              <a:t>03.</a:t>
            </a:r>
            <a:endParaRPr sz="2000" u="none" cap="none" strike="noStrike">
              <a:solidFill>
                <a:srgbClr val="1464F4"/>
              </a:solidFill>
              <a:latin typeface="Mulish"/>
              <a:ea typeface="Mulish"/>
              <a:cs typeface="Mulish"/>
              <a:sym typeface="Mulish"/>
            </a:endParaRPr>
          </a:p>
        </p:txBody>
      </p:sp>
      <p:sp>
        <p:nvSpPr>
          <p:cNvPr id="124" name="Google Shape;124;p45"/>
          <p:cNvSpPr txBox="1"/>
          <p:nvPr/>
        </p:nvSpPr>
        <p:spPr>
          <a:xfrm>
            <a:off x="5253800" y="5145775"/>
            <a:ext cx="1707900" cy="1159500"/>
          </a:xfrm>
          <a:prstGeom prst="rect">
            <a:avLst/>
          </a:prstGeom>
          <a:noFill/>
          <a:ln>
            <a:noFill/>
          </a:ln>
        </p:spPr>
        <p:txBody>
          <a:bodyPr anchorCtr="0" anchor="t" bIns="25400" lIns="25400" spcFirstLastPara="1" rIns="25400" wrap="square" tIns="25400">
            <a:spAutoFit/>
          </a:bodyPr>
          <a:lstStyle/>
          <a:p>
            <a:pPr indent="0" lvl="0" marL="0" marR="0" rtl="0" algn="l">
              <a:lnSpc>
                <a:spcPct val="100000"/>
              </a:lnSpc>
              <a:spcBef>
                <a:spcPts val="0"/>
              </a:spcBef>
              <a:spcAft>
                <a:spcPts val="0"/>
              </a:spcAft>
              <a:buClr>
                <a:srgbClr val="000000"/>
              </a:buClr>
              <a:buSzPts val="1100"/>
              <a:buFont typeface="Arial"/>
              <a:buNone/>
            </a:pPr>
            <a:r>
              <a:rPr lang="en-US" sz="1200">
                <a:solidFill>
                  <a:srgbClr val="3F3F3F"/>
                </a:solidFill>
                <a:latin typeface="Mulish"/>
                <a:ea typeface="Mulish"/>
                <a:cs typeface="Mulish"/>
                <a:sym typeface="Mulish"/>
              </a:rPr>
              <a:t>Lorem ipsum dolor sit amet, consectetuer adipiscing elit, sed diam nonummy nibh euismod tincidunt ut laoreet dolore magna.</a:t>
            </a:r>
            <a:endParaRPr sz="1200" u="none" cap="none" strike="noStrike">
              <a:solidFill>
                <a:srgbClr val="3F3F3F"/>
              </a:solidFill>
              <a:latin typeface="Mulish"/>
              <a:ea typeface="Mulish"/>
              <a:cs typeface="Mulish"/>
              <a:sym typeface="Mulish"/>
            </a:endParaRPr>
          </a:p>
        </p:txBody>
      </p:sp>
      <p:sp>
        <p:nvSpPr>
          <p:cNvPr id="125" name="Google Shape;125;p45"/>
          <p:cNvSpPr txBox="1"/>
          <p:nvPr/>
        </p:nvSpPr>
        <p:spPr>
          <a:xfrm>
            <a:off x="7504050" y="5145775"/>
            <a:ext cx="1707900" cy="1159500"/>
          </a:xfrm>
          <a:prstGeom prst="rect">
            <a:avLst/>
          </a:prstGeom>
          <a:noFill/>
          <a:ln>
            <a:noFill/>
          </a:ln>
        </p:spPr>
        <p:txBody>
          <a:bodyPr anchorCtr="0" anchor="t" bIns="25400" lIns="25400" spcFirstLastPara="1" rIns="25400" wrap="square" tIns="25400">
            <a:spAutoFit/>
          </a:bodyPr>
          <a:lstStyle/>
          <a:p>
            <a:pPr indent="0" lvl="0" marL="0" marR="0" rtl="0" algn="l">
              <a:lnSpc>
                <a:spcPct val="100000"/>
              </a:lnSpc>
              <a:spcBef>
                <a:spcPts val="0"/>
              </a:spcBef>
              <a:spcAft>
                <a:spcPts val="0"/>
              </a:spcAft>
              <a:buClr>
                <a:srgbClr val="000000"/>
              </a:buClr>
              <a:buSzPts val="1100"/>
              <a:buFont typeface="Arial"/>
              <a:buNone/>
            </a:pPr>
            <a:r>
              <a:rPr lang="en-US" sz="1200">
                <a:solidFill>
                  <a:srgbClr val="3F3F3F"/>
                </a:solidFill>
                <a:latin typeface="Mulish"/>
                <a:ea typeface="Mulish"/>
                <a:cs typeface="Mulish"/>
                <a:sym typeface="Mulish"/>
              </a:rPr>
              <a:t>Lorem ipsum dolor sit amet, consectetuer adipiscing elit, sed diam nonummy nibh euismod tincidunt ut laoreet dolore magna.</a:t>
            </a:r>
            <a:endParaRPr sz="1200" u="none" cap="none" strike="noStrike">
              <a:solidFill>
                <a:srgbClr val="3F3F3F"/>
              </a:solidFill>
              <a:latin typeface="Mulish"/>
              <a:ea typeface="Mulish"/>
              <a:cs typeface="Mulish"/>
              <a:sym typeface="Mulish"/>
            </a:endParaRPr>
          </a:p>
        </p:txBody>
      </p:sp>
      <p:sp>
        <p:nvSpPr>
          <p:cNvPr id="126" name="Google Shape;126;p45"/>
          <p:cNvSpPr txBox="1"/>
          <p:nvPr/>
        </p:nvSpPr>
        <p:spPr>
          <a:xfrm>
            <a:off x="9830500" y="5145775"/>
            <a:ext cx="1707900" cy="1159500"/>
          </a:xfrm>
          <a:prstGeom prst="rect">
            <a:avLst/>
          </a:prstGeom>
          <a:noFill/>
          <a:ln>
            <a:noFill/>
          </a:ln>
        </p:spPr>
        <p:txBody>
          <a:bodyPr anchorCtr="0" anchor="t" bIns="25400" lIns="25400" spcFirstLastPara="1" rIns="25400" wrap="square" tIns="25400">
            <a:spAutoFit/>
          </a:bodyPr>
          <a:lstStyle/>
          <a:p>
            <a:pPr indent="0" lvl="0" marL="0" marR="0" rtl="0" algn="l">
              <a:lnSpc>
                <a:spcPct val="100000"/>
              </a:lnSpc>
              <a:spcBef>
                <a:spcPts val="0"/>
              </a:spcBef>
              <a:spcAft>
                <a:spcPts val="0"/>
              </a:spcAft>
              <a:buClr>
                <a:srgbClr val="000000"/>
              </a:buClr>
              <a:buSzPts val="1100"/>
              <a:buFont typeface="Arial"/>
              <a:buNone/>
            </a:pPr>
            <a:r>
              <a:rPr lang="en-US" sz="1200">
                <a:solidFill>
                  <a:srgbClr val="3F3F3F"/>
                </a:solidFill>
                <a:latin typeface="Mulish"/>
                <a:ea typeface="Mulish"/>
                <a:cs typeface="Mulish"/>
                <a:sym typeface="Mulish"/>
              </a:rPr>
              <a:t>Lorem ipsum dolor sit amet, consectetuer adipiscing elit, sed diam nonummy nibh euismod tincidunt ut laoreet dolore magna.</a:t>
            </a:r>
            <a:endParaRPr sz="1200" u="none" cap="none" strike="noStrike">
              <a:solidFill>
                <a:srgbClr val="3F3F3F"/>
              </a:solidFill>
              <a:latin typeface="Mulish"/>
              <a:ea typeface="Mulish"/>
              <a:cs typeface="Mulish"/>
              <a:sym typeface="Mulish"/>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5_Custom Layout">
  <p:cSld name="15_Custom Layout">
    <p:spTree>
      <p:nvGrpSpPr>
        <p:cNvPr id="127" name="Shape 127"/>
        <p:cNvGrpSpPr/>
        <p:nvPr/>
      </p:nvGrpSpPr>
      <p:grpSpPr>
        <a:xfrm>
          <a:off x="0" y="0"/>
          <a:ext cx="0" cy="0"/>
          <a:chOff x="0" y="0"/>
          <a:chExt cx="0" cy="0"/>
        </a:xfrm>
      </p:grpSpPr>
      <p:sp>
        <p:nvSpPr>
          <p:cNvPr id="128" name="Google Shape;128;p46"/>
          <p:cNvSpPr/>
          <p:nvPr/>
        </p:nvSpPr>
        <p:spPr>
          <a:xfrm>
            <a:off x="24" y="4819300"/>
            <a:ext cx="7230689" cy="2038800"/>
          </a:xfrm>
          <a:prstGeom prst="rect">
            <a:avLst/>
          </a:prstGeom>
          <a:solidFill>
            <a:srgbClr val="1464F4"/>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Arial"/>
              <a:buNone/>
            </a:pPr>
            <a:r>
              <a:t/>
            </a:r>
            <a:endParaRPr sz="1800">
              <a:solidFill>
                <a:schemeClr val="dk1"/>
              </a:solidFill>
              <a:latin typeface="Mulish"/>
              <a:ea typeface="Mulish"/>
              <a:cs typeface="Mulish"/>
              <a:sym typeface="Mulish"/>
            </a:endParaRPr>
          </a:p>
        </p:txBody>
      </p:sp>
      <p:sp>
        <p:nvSpPr>
          <p:cNvPr id="129" name="Google Shape;129;p46"/>
          <p:cNvSpPr txBox="1"/>
          <p:nvPr>
            <p:ph idx="1" type="body"/>
          </p:nvPr>
        </p:nvSpPr>
        <p:spPr>
          <a:xfrm>
            <a:off x="7475538" y="4416425"/>
            <a:ext cx="4217987" cy="1139825"/>
          </a:xfrm>
          <a:prstGeom prst="rect">
            <a:avLst/>
          </a:prstGeom>
          <a:noFill/>
          <a:ln>
            <a:noFill/>
          </a:ln>
        </p:spPr>
        <p:txBody>
          <a:bodyPr anchorCtr="0" anchor="t" bIns="45700" lIns="91425" spcFirstLastPara="1" rIns="91425" wrap="square" tIns="45700">
            <a:noAutofit/>
          </a:bodyPr>
          <a:lstStyle>
            <a:lvl1pPr indent="-228600" lvl="0" marL="457200" algn="just">
              <a:lnSpc>
                <a:spcPct val="114000"/>
              </a:lnSpc>
              <a:spcBef>
                <a:spcPts val="600"/>
              </a:spcBef>
              <a:spcAft>
                <a:spcPts val="0"/>
              </a:spcAft>
              <a:buClr>
                <a:schemeClr val="dk1"/>
              </a:buClr>
              <a:buSzPts val="1300"/>
              <a:buNone/>
              <a:defRPr sz="1300">
                <a:latin typeface="Mulish"/>
                <a:ea typeface="Mulish"/>
                <a:cs typeface="Mulish"/>
                <a:sym typeface="Mulish"/>
              </a:defRPr>
            </a:lvl1pPr>
            <a:lvl2pPr indent="-311150" lvl="1" marL="914400" algn="just">
              <a:lnSpc>
                <a:spcPct val="114000"/>
              </a:lnSpc>
              <a:spcBef>
                <a:spcPts val="600"/>
              </a:spcBef>
              <a:spcAft>
                <a:spcPts val="0"/>
              </a:spcAft>
              <a:buClr>
                <a:schemeClr val="dk1"/>
              </a:buClr>
              <a:buSzPts val="1300"/>
              <a:buChar char="•"/>
              <a:defRPr sz="1300">
                <a:latin typeface="Mulish"/>
                <a:ea typeface="Mulish"/>
                <a:cs typeface="Mulish"/>
                <a:sym typeface="Mulish"/>
              </a:defRPr>
            </a:lvl2pPr>
            <a:lvl3pPr indent="-311150" lvl="2" marL="1371600" algn="just">
              <a:lnSpc>
                <a:spcPct val="114000"/>
              </a:lnSpc>
              <a:spcBef>
                <a:spcPts val="600"/>
              </a:spcBef>
              <a:spcAft>
                <a:spcPts val="0"/>
              </a:spcAft>
              <a:buClr>
                <a:schemeClr val="dk1"/>
              </a:buClr>
              <a:buSzPts val="1300"/>
              <a:buChar char="•"/>
              <a:defRPr sz="1300">
                <a:latin typeface="Mulish"/>
                <a:ea typeface="Mulish"/>
                <a:cs typeface="Mulish"/>
                <a:sym typeface="Mulish"/>
              </a:defRPr>
            </a:lvl3pPr>
            <a:lvl4pPr indent="-311150" lvl="3" marL="1828800" algn="just">
              <a:lnSpc>
                <a:spcPct val="114000"/>
              </a:lnSpc>
              <a:spcBef>
                <a:spcPts val="600"/>
              </a:spcBef>
              <a:spcAft>
                <a:spcPts val="0"/>
              </a:spcAft>
              <a:buClr>
                <a:schemeClr val="dk1"/>
              </a:buClr>
              <a:buSzPts val="1300"/>
              <a:buChar char="•"/>
              <a:defRPr sz="1300">
                <a:latin typeface="Mulish"/>
                <a:ea typeface="Mulish"/>
                <a:cs typeface="Mulish"/>
                <a:sym typeface="Mulish"/>
              </a:defRPr>
            </a:lvl4pPr>
            <a:lvl5pPr indent="-311150" lvl="4" marL="2286000" algn="just">
              <a:lnSpc>
                <a:spcPct val="114000"/>
              </a:lnSpc>
              <a:spcBef>
                <a:spcPts val="600"/>
              </a:spcBef>
              <a:spcAft>
                <a:spcPts val="0"/>
              </a:spcAft>
              <a:buClr>
                <a:schemeClr val="dk1"/>
              </a:buClr>
              <a:buSzPts val="1300"/>
              <a:buChar char="•"/>
              <a:defRPr sz="1300">
                <a:latin typeface="Mulish"/>
                <a:ea typeface="Mulish"/>
                <a:cs typeface="Mulish"/>
                <a:sym typeface="Mulish"/>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pic>
        <p:nvPicPr>
          <p:cNvPr id="130" name="Google Shape;130;p46"/>
          <p:cNvPicPr preferRelativeResize="0"/>
          <p:nvPr/>
        </p:nvPicPr>
        <p:blipFill rotWithShape="1">
          <a:blip r:embed="rId2">
            <a:alphaModFix/>
          </a:blip>
          <a:srcRect b="0" l="0" r="0" t="0"/>
          <a:stretch/>
        </p:blipFill>
        <p:spPr>
          <a:xfrm>
            <a:off x="7476300" y="1667861"/>
            <a:ext cx="4217499" cy="2443224"/>
          </a:xfrm>
          <a:prstGeom prst="rect">
            <a:avLst/>
          </a:prstGeom>
          <a:noFill/>
          <a:ln>
            <a:noFill/>
          </a:ln>
        </p:spPr>
      </p:pic>
      <p:pic>
        <p:nvPicPr>
          <p:cNvPr descr="Shape&#10;&#10;Description automatically generated with medium confidence" id="131" name="Google Shape;131;p46"/>
          <p:cNvPicPr preferRelativeResize="0"/>
          <p:nvPr/>
        </p:nvPicPr>
        <p:blipFill rotWithShape="1">
          <a:blip r:embed="rId3">
            <a:alphaModFix/>
          </a:blip>
          <a:srcRect b="0" l="0" r="0" t="0"/>
          <a:stretch/>
        </p:blipFill>
        <p:spPr>
          <a:xfrm>
            <a:off x="10145305" y="6140776"/>
            <a:ext cx="1593523" cy="417503"/>
          </a:xfrm>
          <a:prstGeom prst="rect">
            <a:avLst/>
          </a:prstGeom>
          <a:noFill/>
          <a:ln>
            <a:noFill/>
          </a:ln>
        </p:spPr>
      </p:pic>
      <p:pic>
        <p:nvPicPr>
          <p:cNvPr id="132" name="Google Shape;132;p46"/>
          <p:cNvPicPr preferRelativeResize="0"/>
          <p:nvPr/>
        </p:nvPicPr>
        <p:blipFill rotWithShape="1">
          <a:blip r:embed="rId4">
            <a:alphaModFix/>
          </a:blip>
          <a:srcRect b="0" l="0" r="0" t="0"/>
          <a:stretch/>
        </p:blipFill>
        <p:spPr>
          <a:xfrm>
            <a:off x="-1" y="1"/>
            <a:ext cx="7230715" cy="4819300"/>
          </a:xfrm>
          <a:prstGeom prst="rect">
            <a:avLst/>
          </a:prstGeom>
          <a:noFill/>
          <a:ln>
            <a:noFill/>
          </a:ln>
        </p:spPr>
      </p:pic>
      <p:sp>
        <p:nvSpPr>
          <p:cNvPr id="133" name="Google Shape;133;p46"/>
          <p:cNvSpPr txBox="1"/>
          <p:nvPr>
            <p:ph idx="2" type="body"/>
          </p:nvPr>
        </p:nvSpPr>
        <p:spPr>
          <a:xfrm>
            <a:off x="7475538" y="300038"/>
            <a:ext cx="4402137" cy="1001712"/>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rgbClr val="1F6BF5"/>
              </a:buClr>
              <a:buSzPts val="2500"/>
              <a:buNone/>
              <a:defRPr sz="2500">
                <a:solidFill>
                  <a:srgbClr val="1F6BF5"/>
                </a:solidFill>
                <a:latin typeface="Mulish SemiBold"/>
                <a:ea typeface="Mulish SemiBold"/>
                <a:cs typeface="Mulish SemiBold"/>
                <a:sym typeface="Mulish SemiBold"/>
              </a:defRPr>
            </a:lvl1pPr>
            <a:lvl2pPr indent="-387350" lvl="1" marL="914400" algn="l">
              <a:lnSpc>
                <a:spcPct val="90000"/>
              </a:lnSpc>
              <a:spcBef>
                <a:spcPts val="500"/>
              </a:spcBef>
              <a:spcAft>
                <a:spcPts val="0"/>
              </a:spcAft>
              <a:buClr>
                <a:srgbClr val="1F6BF5"/>
              </a:buClr>
              <a:buSzPts val="2500"/>
              <a:buChar char="•"/>
              <a:defRPr sz="2500">
                <a:solidFill>
                  <a:srgbClr val="1F6BF5"/>
                </a:solidFill>
                <a:latin typeface="Mulish SemiBold"/>
                <a:ea typeface="Mulish SemiBold"/>
                <a:cs typeface="Mulish SemiBold"/>
                <a:sym typeface="Mulish SemiBold"/>
              </a:defRPr>
            </a:lvl2pPr>
            <a:lvl3pPr indent="-387350" lvl="2" marL="1371600" algn="l">
              <a:lnSpc>
                <a:spcPct val="90000"/>
              </a:lnSpc>
              <a:spcBef>
                <a:spcPts val="500"/>
              </a:spcBef>
              <a:spcAft>
                <a:spcPts val="0"/>
              </a:spcAft>
              <a:buClr>
                <a:srgbClr val="1F6BF5"/>
              </a:buClr>
              <a:buSzPts val="2500"/>
              <a:buChar char="•"/>
              <a:defRPr sz="2500">
                <a:solidFill>
                  <a:srgbClr val="1F6BF5"/>
                </a:solidFill>
                <a:latin typeface="Mulish SemiBold"/>
                <a:ea typeface="Mulish SemiBold"/>
                <a:cs typeface="Mulish SemiBold"/>
                <a:sym typeface="Mulish SemiBold"/>
              </a:defRPr>
            </a:lvl3pPr>
            <a:lvl4pPr indent="-387350" lvl="3" marL="1828800" algn="l">
              <a:lnSpc>
                <a:spcPct val="90000"/>
              </a:lnSpc>
              <a:spcBef>
                <a:spcPts val="500"/>
              </a:spcBef>
              <a:spcAft>
                <a:spcPts val="0"/>
              </a:spcAft>
              <a:buClr>
                <a:srgbClr val="1F6BF5"/>
              </a:buClr>
              <a:buSzPts val="2500"/>
              <a:buChar char="•"/>
              <a:defRPr sz="2500">
                <a:solidFill>
                  <a:srgbClr val="1F6BF5"/>
                </a:solidFill>
                <a:latin typeface="Mulish SemiBold"/>
                <a:ea typeface="Mulish SemiBold"/>
                <a:cs typeface="Mulish SemiBold"/>
                <a:sym typeface="Mulish SemiBold"/>
              </a:defRPr>
            </a:lvl4pPr>
            <a:lvl5pPr indent="-387350" lvl="4" marL="2286000" algn="l">
              <a:lnSpc>
                <a:spcPct val="90000"/>
              </a:lnSpc>
              <a:spcBef>
                <a:spcPts val="500"/>
              </a:spcBef>
              <a:spcAft>
                <a:spcPts val="0"/>
              </a:spcAft>
              <a:buClr>
                <a:srgbClr val="1F6BF5"/>
              </a:buClr>
              <a:buSzPts val="2500"/>
              <a:buChar char="•"/>
              <a:defRPr sz="2500">
                <a:solidFill>
                  <a:srgbClr val="1F6BF5"/>
                </a:solidFill>
                <a:latin typeface="Mulish SemiBold"/>
                <a:ea typeface="Mulish SemiBold"/>
                <a:cs typeface="Mulish SemiBold"/>
                <a:sym typeface="Mulish SemiBold"/>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4" name="Google Shape;134;p46"/>
          <p:cNvSpPr txBox="1"/>
          <p:nvPr>
            <p:ph idx="3" type="body"/>
          </p:nvPr>
        </p:nvSpPr>
        <p:spPr>
          <a:xfrm>
            <a:off x="498475" y="5095875"/>
            <a:ext cx="5483225" cy="1044575"/>
          </a:xfrm>
          <a:prstGeom prst="rect">
            <a:avLst/>
          </a:prstGeom>
          <a:noFill/>
          <a:ln>
            <a:noFill/>
          </a:ln>
        </p:spPr>
        <p:txBody>
          <a:bodyPr anchorCtr="0" anchor="t" bIns="45700" lIns="91425" spcFirstLastPara="1" rIns="91425" wrap="square" tIns="45700">
            <a:noAutofit/>
          </a:bodyPr>
          <a:lstStyle>
            <a:lvl1pPr indent="-228600" lvl="0" marL="457200" algn="just">
              <a:lnSpc>
                <a:spcPct val="90000"/>
              </a:lnSpc>
              <a:spcBef>
                <a:spcPts val="1000"/>
              </a:spcBef>
              <a:spcAft>
                <a:spcPts val="0"/>
              </a:spcAft>
              <a:buClr>
                <a:schemeClr val="dk1"/>
              </a:buClr>
              <a:buSzPts val="2500"/>
              <a:buNone/>
              <a:defRPr sz="2500">
                <a:latin typeface="Mulish Black"/>
                <a:ea typeface="Mulish Black"/>
                <a:cs typeface="Mulish Black"/>
                <a:sym typeface="Mulish Black"/>
              </a:defRPr>
            </a:lvl1pPr>
            <a:lvl2pPr indent="-387350" lvl="1" marL="914400" algn="just">
              <a:lnSpc>
                <a:spcPct val="90000"/>
              </a:lnSpc>
              <a:spcBef>
                <a:spcPts val="500"/>
              </a:spcBef>
              <a:spcAft>
                <a:spcPts val="0"/>
              </a:spcAft>
              <a:buClr>
                <a:schemeClr val="dk1"/>
              </a:buClr>
              <a:buSzPts val="2500"/>
              <a:buChar char="•"/>
              <a:defRPr sz="2500">
                <a:latin typeface="Mulish Black"/>
                <a:ea typeface="Mulish Black"/>
                <a:cs typeface="Mulish Black"/>
                <a:sym typeface="Mulish Black"/>
              </a:defRPr>
            </a:lvl2pPr>
            <a:lvl3pPr indent="-387350" lvl="2" marL="1371600" algn="just">
              <a:lnSpc>
                <a:spcPct val="90000"/>
              </a:lnSpc>
              <a:spcBef>
                <a:spcPts val="500"/>
              </a:spcBef>
              <a:spcAft>
                <a:spcPts val="0"/>
              </a:spcAft>
              <a:buClr>
                <a:schemeClr val="dk1"/>
              </a:buClr>
              <a:buSzPts val="2500"/>
              <a:buChar char="•"/>
              <a:defRPr sz="2500">
                <a:latin typeface="Mulish Black"/>
                <a:ea typeface="Mulish Black"/>
                <a:cs typeface="Mulish Black"/>
                <a:sym typeface="Mulish Black"/>
              </a:defRPr>
            </a:lvl3pPr>
            <a:lvl4pPr indent="-387350" lvl="3" marL="1828800" algn="just">
              <a:lnSpc>
                <a:spcPct val="90000"/>
              </a:lnSpc>
              <a:spcBef>
                <a:spcPts val="500"/>
              </a:spcBef>
              <a:spcAft>
                <a:spcPts val="0"/>
              </a:spcAft>
              <a:buClr>
                <a:schemeClr val="dk1"/>
              </a:buClr>
              <a:buSzPts val="2500"/>
              <a:buChar char="•"/>
              <a:defRPr sz="2500">
                <a:latin typeface="Mulish Black"/>
                <a:ea typeface="Mulish Black"/>
                <a:cs typeface="Mulish Black"/>
                <a:sym typeface="Mulish Black"/>
              </a:defRPr>
            </a:lvl4pPr>
            <a:lvl5pPr indent="-387350" lvl="4" marL="2286000" algn="just">
              <a:lnSpc>
                <a:spcPct val="90000"/>
              </a:lnSpc>
              <a:spcBef>
                <a:spcPts val="500"/>
              </a:spcBef>
              <a:spcAft>
                <a:spcPts val="0"/>
              </a:spcAft>
              <a:buClr>
                <a:schemeClr val="dk1"/>
              </a:buClr>
              <a:buSzPts val="2500"/>
              <a:buChar char="•"/>
              <a:defRPr sz="2500">
                <a:latin typeface="Mulish Black"/>
                <a:ea typeface="Mulish Black"/>
                <a:cs typeface="Mulish Black"/>
                <a:sym typeface="Mulish Black"/>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5" name="Google Shape;135;p46"/>
          <p:cNvSpPr/>
          <p:nvPr>
            <p:ph idx="4" type="pic"/>
          </p:nvPr>
        </p:nvSpPr>
        <p:spPr>
          <a:xfrm>
            <a:off x="0" y="0"/>
            <a:ext cx="7231063" cy="4819650"/>
          </a:xfrm>
          <a:prstGeom prst="rect">
            <a:avLst/>
          </a:prstGeom>
          <a:noFill/>
          <a:ln>
            <a:noFill/>
          </a:ln>
        </p:spPr>
      </p:sp>
      <p:sp>
        <p:nvSpPr>
          <p:cNvPr id="136" name="Google Shape;136;p46"/>
          <p:cNvSpPr/>
          <p:nvPr>
            <p:ph idx="5" type="pic"/>
          </p:nvPr>
        </p:nvSpPr>
        <p:spPr>
          <a:xfrm>
            <a:off x="7475538" y="1668463"/>
            <a:ext cx="4216400" cy="2443162"/>
          </a:xfrm>
          <a:prstGeom prst="rect">
            <a:avLst/>
          </a:prstGeom>
          <a:noFill/>
          <a:ln>
            <a:noFill/>
          </a:ln>
        </p:spPr>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6_Custom Layout">
  <p:cSld name="16_Custom Layout">
    <p:spTree>
      <p:nvGrpSpPr>
        <p:cNvPr id="137" name="Shape 137"/>
        <p:cNvGrpSpPr/>
        <p:nvPr/>
      </p:nvGrpSpPr>
      <p:grpSpPr>
        <a:xfrm>
          <a:off x="0" y="0"/>
          <a:ext cx="0" cy="0"/>
          <a:chOff x="0" y="0"/>
          <a:chExt cx="0" cy="0"/>
        </a:xfrm>
      </p:grpSpPr>
      <p:sp>
        <p:nvSpPr>
          <p:cNvPr id="138" name="Google Shape;138;p47"/>
          <p:cNvSpPr txBox="1"/>
          <p:nvPr>
            <p:ph idx="1" type="body"/>
          </p:nvPr>
        </p:nvSpPr>
        <p:spPr>
          <a:xfrm>
            <a:off x="485775" y="1755775"/>
            <a:ext cx="3419475" cy="4216400"/>
          </a:xfrm>
          <a:prstGeom prst="rect">
            <a:avLst/>
          </a:prstGeom>
          <a:noFill/>
          <a:ln>
            <a:noFill/>
          </a:ln>
        </p:spPr>
        <p:txBody>
          <a:bodyPr anchorCtr="0" anchor="t" bIns="45700" lIns="91425" spcFirstLastPara="1" rIns="91425" wrap="square" tIns="45700">
            <a:normAutofit/>
          </a:bodyPr>
          <a:lstStyle>
            <a:lvl1pPr indent="-228600" lvl="0" marL="457200" algn="just">
              <a:lnSpc>
                <a:spcPct val="90000"/>
              </a:lnSpc>
              <a:spcBef>
                <a:spcPts val="1000"/>
              </a:spcBef>
              <a:spcAft>
                <a:spcPts val="0"/>
              </a:spcAft>
              <a:buClr>
                <a:schemeClr val="dk1"/>
              </a:buClr>
              <a:buSzPts val="1300"/>
              <a:buNone/>
              <a:defRPr sz="1300">
                <a:latin typeface="Mulish"/>
                <a:ea typeface="Mulish"/>
                <a:cs typeface="Mulish"/>
                <a:sym typeface="Mulish"/>
              </a:defRPr>
            </a:lvl1pPr>
            <a:lvl2pPr indent="-311150" lvl="1" marL="914400" algn="just">
              <a:lnSpc>
                <a:spcPct val="90000"/>
              </a:lnSpc>
              <a:spcBef>
                <a:spcPts val="500"/>
              </a:spcBef>
              <a:spcAft>
                <a:spcPts val="0"/>
              </a:spcAft>
              <a:buClr>
                <a:schemeClr val="dk1"/>
              </a:buClr>
              <a:buSzPts val="1300"/>
              <a:buChar char="•"/>
              <a:defRPr sz="1300">
                <a:latin typeface="Mulish"/>
                <a:ea typeface="Mulish"/>
                <a:cs typeface="Mulish"/>
                <a:sym typeface="Mulish"/>
              </a:defRPr>
            </a:lvl2pPr>
            <a:lvl3pPr indent="-311150" lvl="2" marL="1371600" algn="just">
              <a:lnSpc>
                <a:spcPct val="90000"/>
              </a:lnSpc>
              <a:spcBef>
                <a:spcPts val="500"/>
              </a:spcBef>
              <a:spcAft>
                <a:spcPts val="0"/>
              </a:spcAft>
              <a:buClr>
                <a:schemeClr val="dk1"/>
              </a:buClr>
              <a:buSzPts val="1300"/>
              <a:buChar char="•"/>
              <a:defRPr sz="1300">
                <a:latin typeface="Mulish"/>
                <a:ea typeface="Mulish"/>
                <a:cs typeface="Mulish"/>
                <a:sym typeface="Mulish"/>
              </a:defRPr>
            </a:lvl3pPr>
            <a:lvl4pPr indent="-311150" lvl="3" marL="1828800" algn="just">
              <a:lnSpc>
                <a:spcPct val="90000"/>
              </a:lnSpc>
              <a:spcBef>
                <a:spcPts val="500"/>
              </a:spcBef>
              <a:spcAft>
                <a:spcPts val="0"/>
              </a:spcAft>
              <a:buClr>
                <a:schemeClr val="dk1"/>
              </a:buClr>
              <a:buSzPts val="1300"/>
              <a:buChar char="•"/>
              <a:defRPr sz="1300">
                <a:latin typeface="Mulish"/>
                <a:ea typeface="Mulish"/>
                <a:cs typeface="Mulish"/>
                <a:sym typeface="Mulish"/>
              </a:defRPr>
            </a:lvl4pPr>
            <a:lvl5pPr indent="-311150" lvl="4" marL="2286000" algn="just">
              <a:lnSpc>
                <a:spcPct val="90000"/>
              </a:lnSpc>
              <a:spcBef>
                <a:spcPts val="500"/>
              </a:spcBef>
              <a:spcAft>
                <a:spcPts val="0"/>
              </a:spcAft>
              <a:buClr>
                <a:schemeClr val="dk1"/>
              </a:buClr>
              <a:buSzPts val="1300"/>
              <a:buChar char="•"/>
              <a:defRPr sz="1300">
                <a:latin typeface="Mulish"/>
                <a:ea typeface="Mulish"/>
                <a:cs typeface="Mulish"/>
                <a:sym typeface="Mulish"/>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9" name="Google Shape;139;p47"/>
          <p:cNvSpPr txBox="1"/>
          <p:nvPr>
            <p:ph idx="2" type="body"/>
          </p:nvPr>
        </p:nvSpPr>
        <p:spPr>
          <a:xfrm>
            <a:off x="485775" y="393707"/>
            <a:ext cx="5086350" cy="603250"/>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rgbClr val="1F6BF5"/>
              </a:buClr>
              <a:buSzPts val="2500"/>
              <a:buNone/>
              <a:defRPr sz="2500">
                <a:solidFill>
                  <a:srgbClr val="1F6BF5"/>
                </a:solidFill>
                <a:latin typeface="Mulish SemiBold"/>
                <a:ea typeface="Mulish SemiBold"/>
                <a:cs typeface="Mulish SemiBold"/>
                <a:sym typeface="Mulish SemiBold"/>
              </a:defRPr>
            </a:lvl1pPr>
            <a:lvl2pPr indent="-387350" lvl="1" marL="914400" algn="l">
              <a:lnSpc>
                <a:spcPct val="90000"/>
              </a:lnSpc>
              <a:spcBef>
                <a:spcPts val="500"/>
              </a:spcBef>
              <a:spcAft>
                <a:spcPts val="0"/>
              </a:spcAft>
              <a:buClr>
                <a:srgbClr val="1F6BF5"/>
              </a:buClr>
              <a:buSzPts val="2500"/>
              <a:buChar char="•"/>
              <a:defRPr sz="2500">
                <a:solidFill>
                  <a:srgbClr val="1F6BF5"/>
                </a:solidFill>
                <a:latin typeface="Mulish SemiBold"/>
                <a:ea typeface="Mulish SemiBold"/>
                <a:cs typeface="Mulish SemiBold"/>
                <a:sym typeface="Mulish SemiBold"/>
              </a:defRPr>
            </a:lvl2pPr>
            <a:lvl3pPr indent="-387350" lvl="2" marL="1371600" algn="l">
              <a:lnSpc>
                <a:spcPct val="90000"/>
              </a:lnSpc>
              <a:spcBef>
                <a:spcPts val="500"/>
              </a:spcBef>
              <a:spcAft>
                <a:spcPts val="0"/>
              </a:spcAft>
              <a:buClr>
                <a:srgbClr val="1F6BF5"/>
              </a:buClr>
              <a:buSzPts val="2500"/>
              <a:buChar char="•"/>
              <a:defRPr sz="2500">
                <a:solidFill>
                  <a:srgbClr val="1F6BF5"/>
                </a:solidFill>
                <a:latin typeface="Mulish SemiBold"/>
                <a:ea typeface="Mulish SemiBold"/>
                <a:cs typeface="Mulish SemiBold"/>
                <a:sym typeface="Mulish SemiBold"/>
              </a:defRPr>
            </a:lvl3pPr>
            <a:lvl4pPr indent="-387350" lvl="3" marL="1828800" algn="l">
              <a:lnSpc>
                <a:spcPct val="90000"/>
              </a:lnSpc>
              <a:spcBef>
                <a:spcPts val="500"/>
              </a:spcBef>
              <a:spcAft>
                <a:spcPts val="0"/>
              </a:spcAft>
              <a:buClr>
                <a:srgbClr val="1F6BF5"/>
              </a:buClr>
              <a:buSzPts val="2500"/>
              <a:buChar char="•"/>
              <a:defRPr sz="2500">
                <a:solidFill>
                  <a:srgbClr val="1F6BF5"/>
                </a:solidFill>
                <a:latin typeface="Mulish SemiBold"/>
                <a:ea typeface="Mulish SemiBold"/>
                <a:cs typeface="Mulish SemiBold"/>
                <a:sym typeface="Mulish SemiBold"/>
              </a:defRPr>
            </a:lvl4pPr>
            <a:lvl5pPr indent="-387350" lvl="4" marL="2286000" algn="l">
              <a:lnSpc>
                <a:spcPct val="90000"/>
              </a:lnSpc>
              <a:spcBef>
                <a:spcPts val="500"/>
              </a:spcBef>
              <a:spcAft>
                <a:spcPts val="0"/>
              </a:spcAft>
              <a:buClr>
                <a:srgbClr val="1F6BF5"/>
              </a:buClr>
              <a:buSzPts val="2500"/>
              <a:buChar char="•"/>
              <a:defRPr sz="2500">
                <a:solidFill>
                  <a:srgbClr val="1F6BF5"/>
                </a:solidFill>
                <a:latin typeface="Mulish SemiBold"/>
                <a:ea typeface="Mulish SemiBold"/>
                <a:cs typeface="Mulish SemiBold"/>
                <a:sym typeface="Mulish SemiBold"/>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pic>
        <p:nvPicPr>
          <p:cNvPr id="140" name="Google Shape;140;p47"/>
          <p:cNvPicPr preferRelativeResize="0"/>
          <p:nvPr/>
        </p:nvPicPr>
        <p:blipFill rotWithShape="1">
          <a:blip r:embed="rId2">
            <a:alphaModFix/>
          </a:blip>
          <a:srcRect b="0" l="0" r="0" t="0"/>
          <a:stretch/>
        </p:blipFill>
        <p:spPr>
          <a:xfrm>
            <a:off x="4159690" y="1755762"/>
            <a:ext cx="7477760" cy="4206240"/>
          </a:xfrm>
          <a:prstGeom prst="rect">
            <a:avLst/>
          </a:prstGeom>
          <a:noFill/>
          <a:ln>
            <a:noFill/>
          </a:ln>
        </p:spPr>
      </p:pic>
      <p:sp>
        <p:nvSpPr>
          <p:cNvPr id="141" name="Google Shape;141;p47"/>
          <p:cNvSpPr/>
          <p:nvPr>
            <p:ph idx="3" type="pic"/>
          </p:nvPr>
        </p:nvSpPr>
        <p:spPr>
          <a:xfrm>
            <a:off x="4159250" y="1746250"/>
            <a:ext cx="7478713" cy="4216400"/>
          </a:xfrm>
          <a:prstGeom prst="rect">
            <a:avLst/>
          </a:prstGeom>
          <a:noFill/>
          <a:ln>
            <a:noFill/>
          </a:ln>
        </p:spPr>
      </p:sp>
      <p:pic>
        <p:nvPicPr>
          <p:cNvPr descr="Shape&#10;&#10;Description automatically generated with medium confidence" id="142" name="Google Shape;142;p47"/>
          <p:cNvPicPr preferRelativeResize="0"/>
          <p:nvPr/>
        </p:nvPicPr>
        <p:blipFill rotWithShape="1">
          <a:blip r:embed="rId3">
            <a:alphaModFix/>
          </a:blip>
          <a:srcRect b="0" l="0" r="0" t="0"/>
          <a:stretch/>
        </p:blipFill>
        <p:spPr>
          <a:xfrm>
            <a:off x="10145305" y="454776"/>
            <a:ext cx="1593523" cy="417503"/>
          </a:xfrm>
          <a:prstGeom prst="rect">
            <a:avLst/>
          </a:prstGeom>
          <a:noFill/>
          <a:ln>
            <a:noFill/>
          </a:ln>
        </p:spPr>
      </p:pic>
      <p:pic>
        <p:nvPicPr>
          <p:cNvPr id="143" name="Google Shape;143;p47"/>
          <p:cNvPicPr preferRelativeResize="0"/>
          <p:nvPr/>
        </p:nvPicPr>
        <p:blipFill rotWithShape="1">
          <a:blip r:embed="rId4">
            <a:alphaModFix/>
          </a:blip>
          <a:srcRect b="0" l="0" r="0" t="0"/>
          <a:stretch/>
        </p:blipFill>
        <p:spPr>
          <a:xfrm>
            <a:off x="4544726" y="6069608"/>
            <a:ext cx="7384499" cy="634596"/>
          </a:xfrm>
          <a:prstGeom prst="rect">
            <a:avLst/>
          </a:prstGeom>
          <a:noFill/>
          <a:ln>
            <a:noFill/>
          </a:ln>
        </p:spPr>
      </p:pic>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Section Header">
  <p:cSld name="1_Section Header">
    <p:spTree>
      <p:nvGrpSpPr>
        <p:cNvPr id="144" name="Shape 144"/>
        <p:cNvGrpSpPr/>
        <p:nvPr/>
      </p:nvGrpSpPr>
      <p:grpSpPr>
        <a:xfrm>
          <a:off x="0" y="0"/>
          <a:ext cx="0" cy="0"/>
          <a:chOff x="0" y="0"/>
          <a:chExt cx="0" cy="0"/>
        </a:xfrm>
      </p:grpSpPr>
      <p:sp>
        <p:nvSpPr>
          <p:cNvPr id="145" name="Google Shape;145;p48"/>
          <p:cNvSpPr txBox="1"/>
          <p:nvPr>
            <p:ph idx="1" type="body"/>
          </p:nvPr>
        </p:nvSpPr>
        <p:spPr>
          <a:xfrm>
            <a:off x="3717925" y="2751913"/>
            <a:ext cx="2378075" cy="327025"/>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400"/>
              <a:buNone/>
              <a:defRPr sz="1400">
                <a:latin typeface="Mulish"/>
                <a:ea typeface="Mulish"/>
                <a:cs typeface="Mulish"/>
                <a:sym typeface="Mulish"/>
              </a:defRPr>
            </a:lvl1pPr>
            <a:lvl2pPr indent="-317500" lvl="1" marL="914400" algn="l">
              <a:lnSpc>
                <a:spcPct val="90000"/>
              </a:lnSpc>
              <a:spcBef>
                <a:spcPts val="500"/>
              </a:spcBef>
              <a:spcAft>
                <a:spcPts val="0"/>
              </a:spcAft>
              <a:buClr>
                <a:schemeClr val="dk1"/>
              </a:buClr>
              <a:buSzPts val="1400"/>
              <a:buChar char="•"/>
              <a:defRPr sz="1400">
                <a:latin typeface="Mulish"/>
                <a:ea typeface="Mulish"/>
                <a:cs typeface="Mulish"/>
                <a:sym typeface="Mulish"/>
              </a:defRPr>
            </a:lvl2pPr>
            <a:lvl3pPr indent="-317500" lvl="2" marL="1371600" algn="l">
              <a:lnSpc>
                <a:spcPct val="90000"/>
              </a:lnSpc>
              <a:spcBef>
                <a:spcPts val="500"/>
              </a:spcBef>
              <a:spcAft>
                <a:spcPts val="0"/>
              </a:spcAft>
              <a:buClr>
                <a:schemeClr val="dk1"/>
              </a:buClr>
              <a:buSzPts val="1400"/>
              <a:buChar char="•"/>
              <a:defRPr sz="1400">
                <a:latin typeface="Mulish"/>
                <a:ea typeface="Mulish"/>
                <a:cs typeface="Mulish"/>
                <a:sym typeface="Mulish"/>
              </a:defRPr>
            </a:lvl3pPr>
            <a:lvl4pPr indent="-317500" lvl="3" marL="1828800" algn="l">
              <a:lnSpc>
                <a:spcPct val="90000"/>
              </a:lnSpc>
              <a:spcBef>
                <a:spcPts val="500"/>
              </a:spcBef>
              <a:spcAft>
                <a:spcPts val="0"/>
              </a:spcAft>
              <a:buClr>
                <a:schemeClr val="dk1"/>
              </a:buClr>
              <a:buSzPts val="1400"/>
              <a:buChar char="•"/>
              <a:defRPr sz="1400">
                <a:latin typeface="Mulish"/>
                <a:ea typeface="Mulish"/>
                <a:cs typeface="Mulish"/>
                <a:sym typeface="Mulish"/>
              </a:defRPr>
            </a:lvl4pPr>
            <a:lvl5pPr indent="-317500" lvl="4" marL="2286000" algn="l">
              <a:lnSpc>
                <a:spcPct val="90000"/>
              </a:lnSpc>
              <a:spcBef>
                <a:spcPts val="500"/>
              </a:spcBef>
              <a:spcAft>
                <a:spcPts val="0"/>
              </a:spcAft>
              <a:buClr>
                <a:schemeClr val="dk1"/>
              </a:buClr>
              <a:buSzPts val="1400"/>
              <a:buChar char="•"/>
              <a:defRPr sz="1400">
                <a:latin typeface="Mulish"/>
                <a:ea typeface="Mulish"/>
                <a:cs typeface="Mulish"/>
                <a:sym typeface="Mulish"/>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6" name="Google Shape;146;p48"/>
          <p:cNvSpPr txBox="1"/>
          <p:nvPr>
            <p:ph idx="2" type="body"/>
          </p:nvPr>
        </p:nvSpPr>
        <p:spPr>
          <a:xfrm>
            <a:off x="3717925" y="1968175"/>
            <a:ext cx="1597025" cy="466725"/>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rgbClr val="1464F4"/>
              </a:buClr>
              <a:buSzPts val="1800"/>
              <a:buNone/>
              <a:defRPr sz="1800">
                <a:solidFill>
                  <a:srgbClr val="1464F4"/>
                </a:solidFill>
                <a:latin typeface="Mulish"/>
                <a:ea typeface="Mulish"/>
                <a:cs typeface="Mulish"/>
                <a:sym typeface="Mulish"/>
              </a:defRPr>
            </a:lvl1pPr>
            <a:lvl2pPr indent="-342900" lvl="1" marL="914400" algn="l">
              <a:lnSpc>
                <a:spcPct val="90000"/>
              </a:lnSpc>
              <a:spcBef>
                <a:spcPts val="500"/>
              </a:spcBef>
              <a:spcAft>
                <a:spcPts val="0"/>
              </a:spcAft>
              <a:buClr>
                <a:srgbClr val="1464F4"/>
              </a:buClr>
              <a:buSzPts val="1800"/>
              <a:buChar char="•"/>
              <a:defRPr sz="1800">
                <a:solidFill>
                  <a:srgbClr val="1464F4"/>
                </a:solidFill>
                <a:latin typeface="Mulish"/>
                <a:ea typeface="Mulish"/>
                <a:cs typeface="Mulish"/>
                <a:sym typeface="Mulish"/>
              </a:defRPr>
            </a:lvl2pPr>
            <a:lvl3pPr indent="-342900" lvl="2" marL="1371600" algn="l">
              <a:lnSpc>
                <a:spcPct val="90000"/>
              </a:lnSpc>
              <a:spcBef>
                <a:spcPts val="500"/>
              </a:spcBef>
              <a:spcAft>
                <a:spcPts val="0"/>
              </a:spcAft>
              <a:buClr>
                <a:srgbClr val="1464F4"/>
              </a:buClr>
              <a:buSzPts val="1800"/>
              <a:buChar char="•"/>
              <a:defRPr sz="1800">
                <a:solidFill>
                  <a:srgbClr val="1464F4"/>
                </a:solidFill>
                <a:latin typeface="Mulish"/>
                <a:ea typeface="Mulish"/>
                <a:cs typeface="Mulish"/>
                <a:sym typeface="Mulish"/>
              </a:defRPr>
            </a:lvl3pPr>
            <a:lvl4pPr indent="-342900" lvl="3" marL="1828800" algn="l">
              <a:lnSpc>
                <a:spcPct val="90000"/>
              </a:lnSpc>
              <a:spcBef>
                <a:spcPts val="500"/>
              </a:spcBef>
              <a:spcAft>
                <a:spcPts val="0"/>
              </a:spcAft>
              <a:buClr>
                <a:srgbClr val="1464F4"/>
              </a:buClr>
              <a:buSzPts val="1800"/>
              <a:buChar char="•"/>
              <a:defRPr sz="1800">
                <a:solidFill>
                  <a:srgbClr val="1464F4"/>
                </a:solidFill>
                <a:latin typeface="Mulish"/>
                <a:ea typeface="Mulish"/>
                <a:cs typeface="Mulish"/>
                <a:sym typeface="Mulish"/>
              </a:defRPr>
            </a:lvl4pPr>
            <a:lvl5pPr indent="-342900" lvl="4" marL="2286000" algn="l">
              <a:lnSpc>
                <a:spcPct val="90000"/>
              </a:lnSpc>
              <a:spcBef>
                <a:spcPts val="500"/>
              </a:spcBef>
              <a:spcAft>
                <a:spcPts val="0"/>
              </a:spcAft>
              <a:buClr>
                <a:srgbClr val="1464F4"/>
              </a:buClr>
              <a:buSzPts val="1800"/>
              <a:buChar char="•"/>
              <a:defRPr sz="1800">
                <a:solidFill>
                  <a:srgbClr val="1464F4"/>
                </a:solidFill>
                <a:latin typeface="Mulish"/>
                <a:ea typeface="Mulish"/>
                <a:cs typeface="Mulish"/>
                <a:sym typeface="Mulish"/>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7" name="Google Shape;147;p48"/>
          <p:cNvSpPr txBox="1"/>
          <p:nvPr>
            <p:ph idx="3" type="body"/>
          </p:nvPr>
        </p:nvSpPr>
        <p:spPr>
          <a:xfrm>
            <a:off x="534988" y="454776"/>
            <a:ext cx="5561012" cy="1096963"/>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rgbClr val="1464F4"/>
              </a:buClr>
              <a:buSzPts val="3400"/>
              <a:buNone/>
              <a:defRPr sz="3400">
                <a:solidFill>
                  <a:srgbClr val="1464F4"/>
                </a:solidFill>
                <a:latin typeface="Mulish"/>
                <a:ea typeface="Mulish"/>
                <a:cs typeface="Mulish"/>
                <a:sym typeface="Mulish"/>
              </a:defRPr>
            </a:lvl1pPr>
            <a:lvl2pPr indent="-444500" lvl="1" marL="914400" algn="l">
              <a:lnSpc>
                <a:spcPct val="90000"/>
              </a:lnSpc>
              <a:spcBef>
                <a:spcPts val="500"/>
              </a:spcBef>
              <a:spcAft>
                <a:spcPts val="0"/>
              </a:spcAft>
              <a:buClr>
                <a:srgbClr val="1464F4"/>
              </a:buClr>
              <a:buSzPts val="3400"/>
              <a:buChar char="•"/>
              <a:defRPr sz="3400">
                <a:solidFill>
                  <a:srgbClr val="1464F4"/>
                </a:solidFill>
                <a:latin typeface="Mulish"/>
                <a:ea typeface="Mulish"/>
                <a:cs typeface="Mulish"/>
                <a:sym typeface="Mulish"/>
              </a:defRPr>
            </a:lvl2pPr>
            <a:lvl3pPr indent="-444500" lvl="2" marL="1371600" algn="l">
              <a:lnSpc>
                <a:spcPct val="90000"/>
              </a:lnSpc>
              <a:spcBef>
                <a:spcPts val="500"/>
              </a:spcBef>
              <a:spcAft>
                <a:spcPts val="0"/>
              </a:spcAft>
              <a:buClr>
                <a:srgbClr val="1464F4"/>
              </a:buClr>
              <a:buSzPts val="3400"/>
              <a:buChar char="•"/>
              <a:defRPr sz="3400">
                <a:solidFill>
                  <a:srgbClr val="1464F4"/>
                </a:solidFill>
                <a:latin typeface="Mulish"/>
                <a:ea typeface="Mulish"/>
                <a:cs typeface="Mulish"/>
                <a:sym typeface="Mulish"/>
              </a:defRPr>
            </a:lvl3pPr>
            <a:lvl4pPr indent="-444500" lvl="3" marL="1828800" algn="l">
              <a:lnSpc>
                <a:spcPct val="90000"/>
              </a:lnSpc>
              <a:spcBef>
                <a:spcPts val="500"/>
              </a:spcBef>
              <a:spcAft>
                <a:spcPts val="0"/>
              </a:spcAft>
              <a:buClr>
                <a:srgbClr val="1464F4"/>
              </a:buClr>
              <a:buSzPts val="3400"/>
              <a:buChar char="•"/>
              <a:defRPr sz="3400">
                <a:solidFill>
                  <a:srgbClr val="1464F4"/>
                </a:solidFill>
                <a:latin typeface="Mulish"/>
                <a:ea typeface="Mulish"/>
                <a:cs typeface="Mulish"/>
                <a:sym typeface="Mulish"/>
              </a:defRPr>
            </a:lvl4pPr>
            <a:lvl5pPr indent="-444500" lvl="4" marL="2286000" algn="l">
              <a:lnSpc>
                <a:spcPct val="90000"/>
              </a:lnSpc>
              <a:spcBef>
                <a:spcPts val="500"/>
              </a:spcBef>
              <a:spcAft>
                <a:spcPts val="0"/>
              </a:spcAft>
              <a:buClr>
                <a:srgbClr val="1464F4"/>
              </a:buClr>
              <a:buSzPts val="3400"/>
              <a:buChar char="•"/>
              <a:defRPr sz="3400">
                <a:solidFill>
                  <a:srgbClr val="1464F4"/>
                </a:solidFill>
                <a:latin typeface="Mulish"/>
                <a:ea typeface="Mulish"/>
                <a:cs typeface="Mulish"/>
                <a:sym typeface="Mulish"/>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8" name="Google Shape;148;p48"/>
          <p:cNvSpPr txBox="1"/>
          <p:nvPr/>
        </p:nvSpPr>
        <p:spPr>
          <a:xfrm>
            <a:off x="3718638" y="1392957"/>
            <a:ext cx="722700" cy="466800"/>
          </a:xfrm>
          <a:prstGeom prst="rect">
            <a:avLst/>
          </a:prstGeom>
          <a:noFill/>
          <a:ln>
            <a:noFill/>
          </a:ln>
        </p:spPr>
        <p:txBody>
          <a:bodyPr anchorCtr="0" anchor="t" bIns="25400" lIns="25400" spcFirstLastPara="1" rIns="25400" wrap="square" tIns="25400">
            <a:spAutoFit/>
          </a:bodyPr>
          <a:lstStyle/>
          <a:p>
            <a:pPr indent="0" lvl="0" marL="0" marR="0" rtl="0" algn="l">
              <a:lnSpc>
                <a:spcPct val="100000"/>
              </a:lnSpc>
              <a:spcBef>
                <a:spcPts val="0"/>
              </a:spcBef>
              <a:spcAft>
                <a:spcPts val="0"/>
              </a:spcAft>
              <a:buClr>
                <a:srgbClr val="000000"/>
              </a:buClr>
              <a:buSzPts val="2700"/>
              <a:buFont typeface="Arial"/>
              <a:buNone/>
            </a:pPr>
            <a:r>
              <a:rPr lang="en-US" sz="2700" u="none" cap="none" strike="noStrike">
                <a:solidFill>
                  <a:srgbClr val="1C64F4"/>
                </a:solidFill>
                <a:latin typeface="Mulish"/>
                <a:ea typeface="Mulish"/>
                <a:cs typeface="Mulish"/>
                <a:sym typeface="Mulish"/>
              </a:rPr>
              <a:t>01</a:t>
            </a:r>
            <a:endParaRPr sz="2700" u="none" cap="none" strike="noStrike">
              <a:solidFill>
                <a:schemeClr val="dk1"/>
              </a:solidFill>
              <a:latin typeface="Mulish"/>
              <a:ea typeface="Mulish"/>
              <a:cs typeface="Mulish"/>
              <a:sym typeface="Mulish"/>
            </a:endParaRPr>
          </a:p>
        </p:txBody>
      </p:sp>
      <p:sp>
        <p:nvSpPr>
          <p:cNvPr id="149" name="Google Shape;149;p48"/>
          <p:cNvSpPr txBox="1"/>
          <p:nvPr/>
        </p:nvSpPr>
        <p:spPr>
          <a:xfrm>
            <a:off x="6433700" y="1392957"/>
            <a:ext cx="722700" cy="466800"/>
          </a:xfrm>
          <a:prstGeom prst="rect">
            <a:avLst/>
          </a:prstGeom>
          <a:noFill/>
          <a:ln>
            <a:noFill/>
          </a:ln>
        </p:spPr>
        <p:txBody>
          <a:bodyPr anchorCtr="0" anchor="t" bIns="25400" lIns="25400" spcFirstLastPara="1" rIns="25400" wrap="square" tIns="25400">
            <a:spAutoFit/>
          </a:bodyPr>
          <a:lstStyle/>
          <a:p>
            <a:pPr indent="0" lvl="0" marL="0" marR="0" rtl="0" algn="l">
              <a:lnSpc>
                <a:spcPct val="100000"/>
              </a:lnSpc>
              <a:spcBef>
                <a:spcPts val="0"/>
              </a:spcBef>
              <a:spcAft>
                <a:spcPts val="0"/>
              </a:spcAft>
              <a:buClr>
                <a:srgbClr val="000000"/>
              </a:buClr>
              <a:buSzPts val="2700"/>
              <a:buFont typeface="Arial"/>
              <a:buNone/>
            </a:pPr>
            <a:r>
              <a:rPr lang="en-US" sz="2700" u="none" cap="none" strike="noStrike">
                <a:solidFill>
                  <a:srgbClr val="1C64F4"/>
                </a:solidFill>
                <a:latin typeface="Mulish"/>
                <a:ea typeface="Mulish"/>
                <a:cs typeface="Mulish"/>
                <a:sym typeface="Mulish"/>
              </a:rPr>
              <a:t>02</a:t>
            </a:r>
            <a:endParaRPr sz="2700" u="none" cap="none" strike="noStrike">
              <a:solidFill>
                <a:schemeClr val="dk1"/>
              </a:solidFill>
              <a:latin typeface="Mulish"/>
              <a:ea typeface="Mulish"/>
              <a:cs typeface="Mulish"/>
              <a:sym typeface="Mulish"/>
            </a:endParaRPr>
          </a:p>
        </p:txBody>
      </p:sp>
      <p:sp>
        <p:nvSpPr>
          <p:cNvPr id="150" name="Google Shape;150;p48"/>
          <p:cNvSpPr txBox="1"/>
          <p:nvPr/>
        </p:nvSpPr>
        <p:spPr>
          <a:xfrm>
            <a:off x="9148750" y="1392957"/>
            <a:ext cx="722700" cy="466800"/>
          </a:xfrm>
          <a:prstGeom prst="rect">
            <a:avLst/>
          </a:prstGeom>
          <a:noFill/>
          <a:ln>
            <a:noFill/>
          </a:ln>
        </p:spPr>
        <p:txBody>
          <a:bodyPr anchorCtr="0" anchor="t" bIns="25400" lIns="25400" spcFirstLastPara="1" rIns="25400" wrap="square" tIns="25400">
            <a:spAutoFit/>
          </a:bodyPr>
          <a:lstStyle/>
          <a:p>
            <a:pPr indent="0" lvl="0" marL="0" marR="0" rtl="0" algn="l">
              <a:lnSpc>
                <a:spcPct val="100000"/>
              </a:lnSpc>
              <a:spcBef>
                <a:spcPts val="0"/>
              </a:spcBef>
              <a:spcAft>
                <a:spcPts val="0"/>
              </a:spcAft>
              <a:buClr>
                <a:srgbClr val="000000"/>
              </a:buClr>
              <a:buSzPts val="2700"/>
              <a:buFont typeface="Arial"/>
              <a:buNone/>
            </a:pPr>
            <a:r>
              <a:rPr lang="en-US" sz="2700" u="none" cap="none" strike="noStrike">
                <a:solidFill>
                  <a:srgbClr val="1C64F4"/>
                </a:solidFill>
                <a:latin typeface="Mulish"/>
                <a:ea typeface="Mulish"/>
                <a:cs typeface="Mulish"/>
                <a:sym typeface="Mulish"/>
              </a:rPr>
              <a:t>03</a:t>
            </a:r>
            <a:endParaRPr sz="2700" u="none" cap="none" strike="noStrike">
              <a:solidFill>
                <a:schemeClr val="dk1"/>
              </a:solidFill>
              <a:latin typeface="Mulish"/>
              <a:ea typeface="Mulish"/>
              <a:cs typeface="Mulish"/>
              <a:sym typeface="Mulish"/>
            </a:endParaRPr>
          </a:p>
        </p:txBody>
      </p:sp>
      <p:sp>
        <p:nvSpPr>
          <p:cNvPr id="151" name="Google Shape;151;p48"/>
          <p:cNvSpPr txBox="1"/>
          <p:nvPr/>
        </p:nvSpPr>
        <p:spPr>
          <a:xfrm>
            <a:off x="3718638" y="3584325"/>
            <a:ext cx="722700" cy="466800"/>
          </a:xfrm>
          <a:prstGeom prst="rect">
            <a:avLst/>
          </a:prstGeom>
          <a:noFill/>
          <a:ln>
            <a:noFill/>
          </a:ln>
        </p:spPr>
        <p:txBody>
          <a:bodyPr anchorCtr="0" anchor="t" bIns="25400" lIns="25400" spcFirstLastPara="1" rIns="25400" wrap="square" tIns="25400">
            <a:spAutoFit/>
          </a:bodyPr>
          <a:lstStyle/>
          <a:p>
            <a:pPr indent="0" lvl="0" marL="0" marR="0" rtl="0" algn="l">
              <a:lnSpc>
                <a:spcPct val="100000"/>
              </a:lnSpc>
              <a:spcBef>
                <a:spcPts val="0"/>
              </a:spcBef>
              <a:spcAft>
                <a:spcPts val="0"/>
              </a:spcAft>
              <a:buClr>
                <a:srgbClr val="000000"/>
              </a:buClr>
              <a:buSzPts val="2700"/>
              <a:buFont typeface="Arial"/>
              <a:buNone/>
            </a:pPr>
            <a:r>
              <a:rPr lang="en-US" sz="2700" u="none" cap="none" strike="noStrike">
                <a:solidFill>
                  <a:srgbClr val="1C64F4"/>
                </a:solidFill>
                <a:latin typeface="Mulish"/>
                <a:ea typeface="Mulish"/>
                <a:cs typeface="Mulish"/>
                <a:sym typeface="Mulish"/>
              </a:rPr>
              <a:t>04</a:t>
            </a:r>
            <a:endParaRPr sz="2700" u="none" cap="none" strike="noStrike">
              <a:solidFill>
                <a:schemeClr val="dk1"/>
              </a:solidFill>
              <a:latin typeface="Mulish"/>
              <a:ea typeface="Mulish"/>
              <a:cs typeface="Mulish"/>
              <a:sym typeface="Mulish"/>
            </a:endParaRPr>
          </a:p>
        </p:txBody>
      </p:sp>
      <p:sp>
        <p:nvSpPr>
          <p:cNvPr id="152" name="Google Shape;152;p48"/>
          <p:cNvSpPr txBox="1"/>
          <p:nvPr/>
        </p:nvSpPr>
        <p:spPr>
          <a:xfrm>
            <a:off x="6433700" y="3584325"/>
            <a:ext cx="722700" cy="466800"/>
          </a:xfrm>
          <a:prstGeom prst="rect">
            <a:avLst/>
          </a:prstGeom>
          <a:noFill/>
          <a:ln>
            <a:noFill/>
          </a:ln>
        </p:spPr>
        <p:txBody>
          <a:bodyPr anchorCtr="0" anchor="t" bIns="25400" lIns="25400" spcFirstLastPara="1" rIns="25400" wrap="square" tIns="25400">
            <a:spAutoFit/>
          </a:bodyPr>
          <a:lstStyle/>
          <a:p>
            <a:pPr indent="0" lvl="0" marL="0" marR="0" rtl="0" algn="l">
              <a:lnSpc>
                <a:spcPct val="100000"/>
              </a:lnSpc>
              <a:spcBef>
                <a:spcPts val="0"/>
              </a:spcBef>
              <a:spcAft>
                <a:spcPts val="0"/>
              </a:spcAft>
              <a:buClr>
                <a:srgbClr val="000000"/>
              </a:buClr>
              <a:buSzPts val="2700"/>
              <a:buFont typeface="Arial"/>
              <a:buNone/>
            </a:pPr>
            <a:r>
              <a:rPr lang="en-US" sz="2700" u="none" cap="none" strike="noStrike">
                <a:solidFill>
                  <a:srgbClr val="1C64F4"/>
                </a:solidFill>
                <a:latin typeface="Mulish"/>
                <a:ea typeface="Mulish"/>
                <a:cs typeface="Mulish"/>
                <a:sym typeface="Mulish"/>
              </a:rPr>
              <a:t>05</a:t>
            </a:r>
            <a:endParaRPr sz="2700" u="none" cap="none" strike="noStrike">
              <a:solidFill>
                <a:schemeClr val="dk1"/>
              </a:solidFill>
              <a:latin typeface="Mulish"/>
              <a:ea typeface="Mulish"/>
              <a:cs typeface="Mulish"/>
              <a:sym typeface="Mulish"/>
            </a:endParaRPr>
          </a:p>
        </p:txBody>
      </p:sp>
      <p:sp>
        <p:nvSpPr>
          <p:cNvPr id="153" name="Google Shape;153;p48"/>
          <p:cNvSpPr txBox="1"/>
          <p:nvPr/>
        </p:nvSpPr>
        <p:spPr>
          <a:xfrm>
            <a:off x="9148750" y="3584325"/>
            <a:ext cx="722700" cy="466800"/>
          </a:xfrm>
          <a:prstGeom prst="rect">
            <a:avLst/>
          </a:prstGeom>
          <a:noFill/>
          <a:ln>
            <a:noFill/>
          </a:ln>
        </p:spPr>
        <p:txBody>
          <a:bodyPr anchorCtr="0" anchor="t" bIns="25400" lIns="25400" spcFirstLastPara="1" rIns="25400" wrap="square" tIns="25400">
            <a:spAutoFit/>
          </a:bodyPr>
          <a:lstStyle/>
          <a:p>
            <a:pPr indent="0" lvl="0" marL="0" marR="0" rtl="0" algn="l">
              <a:lnSpc>
                <a:spcPct val="100000"/>
              </a:lnSpc>
              <a:spcBef>
                <a:spcPts val="0"/>
              </a:spcBef>
              <a:spcAft>
                <a:spcPts val="0"/>
              </a:spcAft>
              <a:buClr>
                <a:srgbClr val="000000"/>
              </a:buClr>
              <a:buSzPts val="2700"/>
              <a:buFont typeface="Arial"/>
              <a:buNone/>
            </a:pPr>
            <a:r>
              <a:rPr lang="en-US" sz="2700" u="none" cap="none" strike="noStrike">
                <a:solidFill>
                  <a:srgbClr val="1C64F4"/>
                </a:solidFill>
                <a:latin typeface="Mulish"/>
                <a:ea typeface="Mulish"/>
                <a:cs typeface="Mulish"/>
                <a:sym typeface="Mulish"/>
              </a:rPr>
              <a:t>06</a:t>
            </a:r>
            <a:endParaRPr sz="2700" u="none" cap="none" strike="noStrike">
              <a:solidFill>
                <a:schemeClr val="dk1"/>
              </a:solidFill>
              <a:latin typeface="Mulish"/>
              <a:ea typeface="Mulish"/>
              <a:cs typeface="Mulish"/>
              <a:sym typeface="Mulish"/>
            </a:endParaRPr>
          </a:p>
        </p:txBody>
      </p:sp>
      <p:pic>
        <p:nvPicPr>
          <p:cNvPr descr="Shape&#10;&#10;Description automatically generated with medium confidence" id="154" name="Google Shape;154;p48"/>
          <p:cNvPicPr preferRelativeResize="0"/>
          <p:nvPr/>
        </p:nvPicPr>
        <p:blipFill rotWithShape="1">
          <a:blip r:embed="rId2">
            <a:alphaModFix/>
          </a:blip>
          <a:srcRect b="0" l="0" r="0" t="0"/>
          <a:stretch/>
        </p:blipFill>
        <p:spPr>
          <a:xfrm>
            <a:off x="10145305" y="454776"/>
            <a:ext cx="1593523" cy="417503"/>
          </a:xfrm>
          <a:prstGeom prst="rect">
            <a:avLst/>
          </a:prstGeom>
          <a:noFill/>
          <a:ln>
            <a:noFill/>
          </a:ln>
        </p:spPr>
      </p:pic>
      <p:pic>
        <p:nvPicPr>
          <p:cNvPr id="155" name="Google Shape;155;p48"/>
          <p:cNvPicPr preferRelativeResize="0"/>
          <p:nvPr/>
        </p:nvPicPr>
        <p:blipFill rotWithShape="1">
          <a:blip r:embed="rId3">
            <a:alphaModFix/>
          </a:blip>
          <a:srcRect b="0" l="0" r="0" t="0"/>
          <a:stretch/>
        </p:blipFill>
        <p:spPr>
          <a:xfrm>
            <a:off x="4544726" y="6069608"/>
            <a:ext cx="7384499" cy="634596"/>
          </a:xfrm>
          <a:prstGeom prst="rect">
            <a:avLst/>
          </a:prstGeom>
          <a:noFill/>
          <a:ln>
            <a:noFill/>
          </a:ln>
        </p:spPr>
      </p:pic>
      <p:sp>
        <p:nvSpPr>
          <p:cNvPr id="156" name="Google Shape;156;p48"/>
          <p:cNvSpPr txBox="1"/>
          <p:nvPr>
            <p:ph idx="4" type="body"/>
          </p:nvPr>
        </p:nvSpPr>
        <p:spPr>
          <a:xfrm>
            <a:off x="6433700" y="2752049"/>
            <a:ext cx="2378075" cy="327025"/>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400"/>
              <a:buNone/>
              <a:defRPr sz="1400">
                <a:latin typeface="Mulish"/>
                <a:ea typeface="Mulish"/>
                <a:cs typeface="Mulish"/>
                <a:sym typeface="Mulish"/>
              </a:defRPr>
            </a:lvl1pPr>
            <a:lvl2pPr indent="-317500" lvl="1" marL="914400" algn="l">
              <a:lnSpc>
                <a:spcPct val="90000"/>
              </a:lnSpc>
              <a:spcBef>
                <a:spcPts val="500"/>
              </a:spcBef>
              <a:spcAft>
                <a:spcPts val="0"/>
              </a:spcAft>
              <a:buClr>
                <a:schemeClr val="dk1"/>
              </a:buClr>
              <a:buSzPts val="1400"/>
              <a:buChar char="•"/>
              <a:defRPr sz="1400">
                <a:latin typeface="Mulish"/>
                <a:ea typeface="Mulish"/>
                <a:cs typeface="Mulish"/>
                <a:sym typeface="Mulish"/>
              </a:defRPr>
            </a:lvl2pPr>
            <a:lvl3pPr indent="-317500" lvl="2" marL="1371600" algn="l">
              <a:lnSpc>
                <a:spcPct val="90000"/>
              </a:lnSpc>
              <a:spcBef>
                <a:spcPts val="500"/>
              </a:spcBef>
              <a:spcAft>
                <a:spcPts val="0"/>
              </a:spcAft>
              <a:buClr>
                <a:schemeClr val="dk1"/>
              </a:buClr>
              <a:buSzPts val="1400"/>
              <a:buChar char="•"/>
              <a:defRPr sz="1400">
                <a:latin typeface="Mulish"/>
                <a:ea typeface="Mulish"/>
                <a:cs typeface="Mulish"/>
                <a:sym typeface="Mulish"/>
              </a:defRPr>
            </a:lvl3pPr>
            <a:lvl4pPr indent="-317500" lvl="3" marL="1828800" algn="l">
              <a:lnSpc>
                <a:spcPct val="90000"/>
              </a:lnSpc>
              <a:spcBef>
                <a:spcPts val="500"/>
              </a:spcBef>
              <a:spcAft>
                <a:spcPts val="0"/>
              </a:spcAft>
              <a:buClr>
                <a:schemeClr val="dk1"/>
              </a:buClr>
              <a:buSzPts val="1400"/>
              <a:buChar char="•"/>
              <a:defRPr sz="1400">
                <a:latin typeface="Mulish"/>
                <a:ea typeface="Mulish"/>
                <a:cs typeface="Mulish"/>
                <a:sym typeface="Mulish"/>
              </a:defRPr>
            </a:lvl4pPr>
            <a:lvl5pPr indent="-317500" lvl="4" marL="2286000" algn="l">
              <a:lnSpc>
                <a:spcPct val="90000"/>
              </a:lnSpc>
              <a:spcBef>
                <a:spcPts val="500"/>
              </a:spcBef>
              <a:spcAft>
                <a:spcPts val="0"/>
              </a:spcAft>
              <a:buClr>
                <a:schemeClr val="dk1"/>
              </a:buClr>
              <a:buSzPts val="1400"/>
              <a:buChar char="•"/>
              <a:defRPr sz="1400">
                <a:latin typeface="Mulish"/>
                <a:ea typeface="Mulish"/>
                <a:cs typeface="Mulish"/>
                <a:sym typeface="Mulish"/>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7" name="Google Shape;157;p48"/>
          <p:cNvSpPr txBox="1"/>
          <p:nvPr>
            <p:ph idx="5" type="body"/>
          </p:nvPr>
        </p:nvSpPr>
        <p:spPr>
          <a:xfrm>
            <a:off x="6433700" y="1968311"/>
            <a:ext cx="1597025" cy="466725"/>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rgbClr val="1464F4"/>
              </a:buClr>
              <a:buSzPts val="1800"/>
              <a:buNone/>
              <a:defRPr sz="1800">
                <a:solidFill>
                  <a:srgbClr val="1464F4"/>
                </a:solidFill>
                <a:latin typeface="Mulish"/>
                <a:ea typeface="Mulish"/>
                <a:cs typeface="Mulish"/>
                <a:sym typeface="Mulish"/>
              </a:defRPr>
            </a:lvl1pPr>
            <a:lvl2pPr indent="-342900" lvl="1" marL="914400" algn="l">
              <a:lnSpc>
                <a:spcPct val="90000"/>
              </a:lnSpc>
              <a:spcBef>
                <a:spcPts val="500"/>
              </a:spcBef>
              <a:spcAft>
                <a:spcPts val="0"/>
              </a:spcAft>
              <a:buClr>
                <a:srgbClr val="1464F4"/>
              </a:buClr>
              <a:buSzPts val="1800"/>
              <a:buChar char="•"/>
              <a:defRPr sz="1800">
                <a:solidFill>
                  <a:srgbClr val="1464F4"/>
                </a:solidFill>
                <a:latin typeface="Mulish"/>
                <a:ea typeface="Mulish"/>
                <a:cs typeface="Mulish"/>
                <a:sym typeface="Mulish"/>
              </a:defRPr>
            </a:lvl2pPr>
            <a:lvl3pPr indent="-342900" lvl="2" marL="1371600" algn="l">
              <a:lnSpc>
                <a:spcPct val="90000"/>
              </a:lnSpc>
              <a:spcBef>
                <a:spcPts val="500"/>
              </a:spcBef>
              <a:spcAft>
                <a:spcPts val="0"/>
              </a:spcAft>
              <a:buClr>
                <a:srgbClr val="1464F4"/>
              </a:buClr>
              <a:buSzPts val="1800"/>
              <a:buChar char="•"/>
              <a:defRPr sz="1800">
                <a:solidFill>
                  <a:srgbClr val="1464F4"/>
                </a:solidFill>
                <a:latin typeface="Mulish"/>
                <a:ea typeface="Mulish"/>
                <a:cs typeface="Mulish"/>
                <a:sym typeface="Mulish"/>
              </a:defRPr>
            </a:lvl3pPr>
            <a:lvl4pPr indent="-342900" lvl="3" marL="1828800" algn="l">
              <a:lnSpc>
                <a:spcPct val="90000"/>
              </a:lnSpc>
              <a:spcBef>
                <a:spcPts val="500"/>
              </a:spcBef>
              <a:spcAft>
                <a:spcPts val="0"/>
              </a:spcAft>
              <a:buClr>
                <a:srgbClr val="1464F4"/>
              </a:buClr>
              <a:buSzPts val="1800"/>
              <a:buChar char="•"/>
              <a:defRPr sz="1800">
                <a:solidFill>
                  <a:srgbClr val="1464F4"/>
                </a:solidFill>
                <a:latin typeface="Mulish"/>
                <a:ea typeface="Mulish"/>
                <a:cs typeface="Mulish"/>
                <a:sym typeface="Mulish"/>
              </a:defRPr>
            </a:lvl4pPr>
            <a:lvl5pPr indent="-342900" lvl="4" marL="2286000" algn="l">
              <a:lnSpc>
                <a:spcPct val="90000"/>
              </a:lnSpc>
              <a:spcBef>
                <a:spcPts val="500"/>
              </a:spcBef>
              <a:spcAft>
                <a:spcPts val="0"/>
              </a:spcAft>
              <a:buClr>
                <a:srgbClr val="1464F4"/>
              </a:buClr>
              <a:buSzPts val="1800"/>
              <a:buChar char="•"/>
              <a:defRPr sz="1800">
                <a:solidFill>
                  <a:srgbClr val="1464F4"/>
                </a:solidFill>
                <a:latin typeface="Mulish"/>
                <a:ea typeface="Mulish"/>
                <a:cs typeface="Mulish"/>
                <a:sym typeface="Mulish"/>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8" name="Google Shape;158;p48"/>
          <p:cNvSpPr txBox="1"/>
          <p:nvPr>
            <p:ph idx="6" type="body"/>
          </p:nvPr>
        </p:nvSpPr>
        <p:spPr>
          <a:xfrm>
            <a:off x="9148747" y="2752049"/>
            <a:ext cx="2378075" cy="327025"/>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400"/>
              <a:buNone/>
              <a:defRPr sz="1400">
                <a:latin typeface="Mulish"/>
                <a:ea typeface="Mulish"/>
                <a:cs typeface="Mulish"/>
                <a:sym typeface="Mulish"/>
              </a:defRPr>
            </a:lvl1pPr>
            <a:lvl2pPr indent="-317500" lvl="1" marL="914400" algn="l">
              <a:lnSpc>
                <a:spcPct val="90000"/>
              </a:lnSpc>
              <a:spcBef>
                <a:spcPts val="500"/>
              </a:spcBef>
              <a:spcAft>
                <a:spcPts val="0"/>
              </a:spcAft>
              <a:buClr>
                <a:schemeClr val="dk1"/>
              </a:buClr>
              <a:buSzPts val="1400"/>
              <a:buChar char="•"/>
              <a:defRPr sz="1400">
                <a:latin typeface="Mulish"/>
                <a:ea typeface="Mulish"/>
                <a:cs typeface="Mulish"/>
                <a:sym typeface="Mulish"/>
              </a:defRPr>
            </a:lvl2pPr>
            <a:lvl3pPr indent="-317500" lvl="2" marL="1371600" algn="l">
              <a:lnSpc>
                <a:spcPct val="90000"/>
              </a:lnSpc>
              <a:spcBef>
                <a:spcPts val="500"/>
              </a:spcBef>
              <a:spcAft>
                <a:spcPts val="0"/>
              </a:spcAft>
              <a:buClr>
                <a:schemeClr val="dk1"/>
              </a:buClr>
              <a:buSzPts val="1400"/>
              <a:buChar char="•"/>
              <a:defRPr sz="1400">
                <a:latin typeface="Mulish"/>
                <a:ea typeface="Mulish"/>
                <a:cs typeface="Mulish"/>
                <a:sym typeface="Mulish"/>
              </a:defRPr>
            </a:lvl3pPr>
            <a:lvl4pPr indent="-317500" lvl="3" marL="1828800" algn="l">
              <a:lnSpc>
                <a:spcPct val="90000"/>
              </a:lnSpc>
              <a:spcBef>
                <a:spcPts val="500"/>
              </a:spcBef>
              <a:spcAft>
                <a:spcPts val="0"/>
              </a:spcAft>
              <a:buClr>
                <a:schemeClr val="dk1"/>
              </a:buClr>
              <a:buSzPts val="1400"/>
              <a:buChar char="•"/>
              <a:defRPr sz="1400">
                <a:latin typeface="Mulish"/>
                <a:ea typeface="Mulish"/>
                <a:cs typeface="Mulish"/>
                <a:sym typeface="Mulish"/>
              </a:defRPr>
            </a:lvl4pPr>
            <a:lvl5pPr indent="-317500" lvl="4" marL="2286000" algn="l">
              <a:lnSpc>
                <a:spcPct val="90000"/>
              </a:lnSpc>
              <a:spcBef>
                <a:spcPts val="500"/>
              </a:spcBef>
              <a:spcAft>
                <a:spcPts val="0"/>
              </a:spcAft>
              <a:buClr>
                <a:schemeClr val="dk1"/>
              </a:buClr>
              <a:buSzPts val="1400"/>
              <a:buChar char="•"/>
              <a:defRPr sz="1400">
                <a:latin typeface="Mulish"/>
                <a:ea typeface="Mulish"/>
                <a:cs typeface="Mulish"/>
                <a:sym typeface="Mulish"/>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9" name="Google Shape;159;p48"/>
          <p:cNvSpPr txBox="1"/>
          <p:nvPr>
            <p:ph idx="7" type="body"/>
          </p:nvPr>
        </p:nvSpPr>
        <p:spPr>
          <a:xfrm>
            <a:off x="9148747" y="1968311"/>
            <a:ext cx="1597025" cy="466725"/>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rgbClr val="1464F4"/>
              </a:buClr>
              <a:buSzPts val="1800"/>
              <a:buNone/>
              <a:defRPr sz="1800">
                <a:solidFill>
                  <a:srgbClr val="1464F4"/>
                </a:solidFill>
                <a:latin typeface="Mulish"/>
                <a:ea typeface="Mulish"/>
                <a:cs typeface="Mulish"/>
                <a:sym typeface="Mulish"/>
              </a:defRPr>
            </a:lvl1pPr>
            <a:lvl2pPr indent="-342900" lvl="1" marL="914400" algn="l">
              <a:lnSpc>
                <a:spcPct val="90000"/>
              </a:lnSpc>
              <a:spcBef>
                <a:spcPts val="500"/>
              </a:spcBef>
              <a:spcAft>
                <a:spcPts val="0"/>
              </a:spcAft>
              <a:buClr>
                <a:srgbClr val="1464F4"/>
              </a:buClr>
              <a:buSzPts val="1800"/>
              <a:buChar char="•"/>
              <a:defRPr sz="1800">
                <a:solidFill>
                  <a:srgbClr val="1464F4"/>
                </a:solidFill>
                <a:latin typeface="Mulish"/>
                <a:ea typeface="Mulish"/>
                <a:cs typeface="Mulish"/>
                <a:sym typeface="Mulish"/>
              </a:defRPr>
            </a:lvl2pPr>
            <a:lvl3pPr indent="-342900" lvl="2" marL="1371600" algn="l">
              <a:lnSpc>
                <a:spcPct val="90000"/>
              </a:lnSpc>
              <a:spcBef>
                <a:spcPts val="500"/>
              </a:spcBef>
              <a:spcAft>
                <a:spcPts val="0"/>
              </a:spcAft>
              <a:buClr>
                <a:srgbClr val="1464F4"/>
              </a:buClr>
              <a:buSzPts val="1800"/>
              <a:buChar char="•"/>
              <a:defRPr sz="1800">
                <a:solidFill>
                  <a:srgbClr val="1464F4"/>
                </a:solidFill>
                <a:latin typeface="Mulish"/>
                <a:ea typeface="Mulish"/>
                <a:cs typeface="Mulish"/>
                <a:sym typeface="Mulish"/>
              </a:defRPr>
            </a:lvl3pPr>
            <a:lvl4pPr indent="-342900" lvl="3" marL="1828800" algn="l">
              <a:lnSpc>
                <a:spcPct val="90000"/>
              </a:lnSpc>
              <a:spcBef>
                <a:spcPts val="500"/>
              </a:spcBef>
              <a:spcAft>
                <a:spcPts val="0"/>
              </a:spcAft>
              <a:buClr>
                <a:srgbClr val="1464F4"/>
              </a:buClr>
              <a:buSzPts val="1800"/>
              <a:buChar char="•"/>
              <a:defRPr sz="1800">
                <a:solidFill>
                  <a:srgbClr val="1464F4"/>
                </a:solidFill>
                <a:latin typeface="Mulish"/>
                <a:ea typeface="Mulish"/>
                <a:cs typeface="Mulish"/>
                <a:sym typeface="Mulish"/>
              </a:defRPr>
            </a:lvl4pPr>
            <a:lvl5pPr indent="-342900" lvl="4" marL="2286000" algn="l">
              <a:lnSpc>
                <a:spcPct val="90000"/>
              </a:lnSpc>
              <a:spcBef>
                <a:spcPts val="500"/>
              </a:spcBef>
              <a:spcAft>
                <a:spcPts val="0"/>
              </a:spcAft>
              <a:buClr>
                <a:srgbClr val="1464F4"/>
              </a:buClr>
              <a:buSzPts val="1800"/>
              <a:buChar char="•"/>
              <a:defRPr sz="1800">
                <a:solidFill>
                  <a:srgbClr val="1464F4"/>
                </a:solidFill>
                <a:latin typeface="Mulish"/>
                <a:ea typeface="Mulish"/>
                <a:cs typeface="Mulish"/>
                <a:sym typeface="Mulish"/>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0" name="Google Shape;160;p48"/>
          <p:cNvSpPr txBox="1"/>
          <p:nvPr>
            <p:ph idx="8" type="body"/>
          </p:nvPr>
        </p:nvSpPr>
        <p:spPr>
          <a:xfrm>
            <a:off x="3717925" y="4933908"/>
            <a:ext cx="2378075" cy="327025"/>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400"/>
              <a:buNone/>
              <a:defRPr sz="1400">
                <a:latin typeface="Mulish"/>
                <a:ea typeface="Mulish"/>
                <a:cs typeface="Mulish"/>
                <a:sym typeface="Mulish"/>
              </a:defRPr>
            </a:lvl1pPr>
            <a:lvl2pPr indent="-317500" lvl="1" marL="914400" algn="l">
              <a:lnSpc>
                <a:spcPct val="90000"/>
              </a:lnSpc>
              <a:spcBef>
                <a:spcPts val="500"/>
              </a:spcBef>
              <a:spcAft>
                <a:spcPts val="0"/>
              </a:spcAft>
              <a:buClr>
                <a:schemeClr val="dk1"/>
              </a:buClr>
              <a:buSzPts val="1400"/>
              <a:buChar char="•"/>
              <a:defRPr sz="1400">
                <a:latin typeface="Mulish"/>
                <a:ea typeface="Mulish"/>
                <a:cs typeface="Mulish"/>
                <a:sym typeface="Mulish"/>
              </a:defRPr>
            </a:lvl2pPr>
            <a:lvl3pPr indent="-317500" lvl="2" marL="1371600" algn="l">
              <a:lnSpc>
                <a:spcPct val="90000"/>
              </a:lnSpc>
              <a:spcBef>
                <a:spcPts val="500"/>
              </a:spcBef>
              <a:spcAft>
                <a:spcPts val="0"/>
              </a:spcAft>
              <a:buClr>
                <a:schemeClr val="dk1"/>
              </a:buClr>
              <a:buSzPts val="1400"/>
              <a:buChar char="•"/>
              <a:defRPr sz="1400">
                <a:latin typeface="Mulish"/>
                <a:ea typeface="Mulish"/>
                <a:cs typeface="Mulish"/>
                <a:sym typeface="Mulish"/>
              </a:defRPr>
            </a:lvl3pPr>
            <a:lvl4pPr indent="-317500" lvl="3" marL="1828800" algn="l">
              <a:lnSpc>
                <a:spcPct val="90000"/>
              </a:lnSpc>
              <a:spcBef>
                <a:spcPts val="500"/>
              </a:spcBef>
              <a:spcAft>
                <a:spcPts val="0"/>
              </a:spcAft>
              <a:buClr>
                <a:schemeClr val="dk1"/>
              </a:buClr>
              <a:buSzPts val="1400"/>
              <a:buChar char="•"/>
              <a:defRPr sz="1400">
                <a:latin typeface="Mulish"/>
                <a:ea typeface="Mulish"/>
                <a:cs typeface="Mulish"/>
                <a:sym typeface="Mulish"/>
              </a:defRPr>
            </a:lvl4pPr>
            <a:lvl5pPr indent="-317500" lvl="4" marL="2286000" algn="l">
              <a:lnSpc>
                <a:spcPct val="90000"/>
              </a:lnSpc>
              <a:spcBef>
                <a:spcPts val="500"/>
              </a:spcBef>
              <a:spcAft>
                <a:spcPts val="0"/>
              </a:spcAft>
              <a:buClr>
                <a:schemeClr val="dk1"/>
              </a:buClr>
              <a:buSzPts val="1400"/>
              <a:buChar char="•"/>
              <a:defRPr sz="1400">
                <a:latin typeface="Mulish"/>
                <a:ea typeface="Mulish"/>
                <a:cs typeface="Mulish"/>
                <a:sym typeface="Mulish"/>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1" name="Google Shape;161;p48"/>
          <p:cNvSpPr txBox="1"/>
          <p:nvPr>
            <p:ph idx="9" type="body"/>
          </p:nvPr>
        </p:nvSpPr>
        <p:spPr>
          <a:xfrm>
            <a:off x="3717925" y="4150170"/>
            <a:ext cx="1597025" cy="466725"/>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rgbClr val="1464F4"/>
              </a:buClr>
              <a:buSzPts val="1800"/>
              <a:buNone/>
              <a:defRPr sz="1800">
                <a:solidFill>
                  <a:srgbClr val="1464F4"/>
                </a:solidFill>
                <a:latin typeface="Mulish"/>
                <a:ea typeface="Mulish"/>
                <a:cs typeface="Mulish"/>
                <a:sym typeface="Mulish"/>
              </a:defRPr>
            </a:lvl1pPr>
            <a:lvl2pPr indent="-342900" lvl="1" marL="914400" algn="l">
              <a:lnSpc>
                <a:spcPct val="90000"/>
              </a:lnSpc>
              <a:spcBef>
                <a:spcPts val="500"/>
              </a:spcBef>
              <a:spcAft>
                <a:spcPts val="0"/>
              </a:spcAft>
              <a:buClr>
                <a:srgbClr val="1464F4"/>
              </a:buClr>
              <a:buSzPts val="1800"/>
              <a:buChar char="•"/>
              <a:defRPr sz="1800">
                <a:solidFill>
                  <a:srgbClr val="1464F4"/>
                </a:solidFill>
                <a:latin typeface="Mulish"/>
                <a:ea typeface="Mulish"/>
                <a:cs typeface="Mulish"/>
                <a:sym typeface="Mulish"/>
              </a:defRPr>
            </a:lvl2pPr>
            <a:lvl3pPr indent="-342900" lvl="2" marL="1371600" algn="l">
              <a:lnSpc>
                <a:spcPct val="90000"/>
              </a:lnSpc>
              <a:spcBef>
                <a:spcPts val="500"/>
              </a:spcBef>
              <a:spcAft>
                <a:spcPts val="0"/>
              </a:spcAft>
              <a:buClr>
                <a:srgbClr val="1464F4"/>
              </a:buClr>
              <a:buSzPts val="1800"/>
              <a:buChar char="•"/>
              <a:defRPr sz="1800">
                <a:solidFill>
                  <a:srgbClr val="1464F4"/>
                </a:solidFill>
                <a:latin typeface="Mulish"/>
                <a:ea typeface="Mulish"/>
                <a:cs typeface="Mulish"/>
                <a:sym typeface="Mulish"/>
              </a:defRPr>
            </a:lvl3pPr>
            <a:lvl4pPr indent="-342900" lvl="3" marL="1828800" algn="l">
              <a:lnSpc>
                <a:spcPct val="90000"/>
              </a:lnSpc>
              <a:spcBef>
                <a:spcPts val="500"/>
              </a:spcBef>
              <a:spcAft>
                <a:spcPts val="0"/>
              </a:spcAft>
              <a:buClr>
                <a:srgbClr val="1464F4"/>
              </a:buClr>
              <a:buSzPts val="1800"/>
              <a:buChar char="•"/>
              <a:defRPr sz="1800">
                <a:solidFill>
                  <a:srgbClr val="1464F4"/>
                </a:solidFill>
                <a:latin typeface="Mulish"/>
                <a:ea typeface="Mulish"/>
                <a:cs typeface="Mulish"/>
                <a:sym typeface="Mulish"/>
              </a:defRPr>
            </a:lvl4pPr>
            <a:lvl5pPr indent="-342900" lvl="4" marL="2286000" algn="l">
              <a:lnSpc>
                <a:spcPct val="90000"/>
              </a:lnSpc>
              <a:spcBef>
                <a:spcPts val="500"/>
              </a:spcBef>
              <a:spcAft>
                <a:spcPts val="0"/>
              </a:spcAft>
              <a:buClr>
                <a:srgbClr val="1464F4"/>
              </a:buClr>
              <a:buSzPts val="1800"/>
              <a:buChar char="•"/>
              <a:defRPr sz="1800">
                <a:solidFill>
                  <a:srgbClr val="1464F4"/>
                </a:solidFill>
                <a:latin typeface="Mulish"/>
                <a:ea typeface="Mulish"/>
                <a:cs typeface="Mulish"/>
                <a:sym typeface="Mulish"/>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2" name="Google Shape;162;p48"/>
          <p:cNvSpPr txBox="1"/>
          <p:nvPr>
            <p:ph idx="13" type="body"/>
          </p:nvPr>
        </p:nvSpPr>
        <p:spPr>
          <a:xfrm>
            <a:off x="6433700" y="4934044"/>
            <a:ext cx="2378075" cy="327025"/>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400"/>
              <a:buNone/>
              <a:defRPr sz="1400">
                <a:latin typeface="Mulish"/>
                <a:ea typeface="Mulish"/>
                <a:cs typeface="Mulish"/>
                <a:sym typeface="Mulish"/>
              </a:defRPr>
            </a:lvl1pPr>
            <a:lvl2pPr indent="-317500" lvl="1" marL="914400" algn="l">
              <a:lnSpc>
                <a:spcPct val="90000"/>
              </a:lnSpc>
              <a:spcBef>
                <a:spcPts val="500"/>
              </a:spcBef>
              <a:spcAft>
                <a:spcPts val="0"/>
              </a:spcAft>
              <a:buClr>
                <a:schemeClr val="dk1"/>
              </a:buClr>
              <a:buSzPts val="1400"/>
              <a:buChar char="•"/>
              <a:defRPr sz="1400">
                <a:latin typeface="Mulish"/>
                <a:ea typeface="Mulish"/>
                <a:cs typeface="Mulish"/>
                <a:sym typeface="Mulish"/>
              </a:defRPr>
            </a:lvl2pPr>
            <a:lvl3pPr indent="-317500" lvl="2" marL="1371600" algn="l">
              <a:lnSpc>
                <a:spcPct val="90000"/>
              </a:lnSpc>
              <a:spcBef>
                <a:spcPts val="500"/>
              </a:spcBef>
              <a:spcAft>
                <a:spcPts val="0"/>
              </a:spcAft>
              <a:buClr>
                <a:schemeClr val="dk1"/>
              </a:buClr>
              <a:buSzPts val="1400"/>
              <a:buChar char="•"/>
              <a:defRPr sz="1400">
                <a:latin typeface="Mulish"/>
                <a:ea typeface="Mulish"/>
                <a:cs typeface="Mulish"/>
                <a:sym typeface="Mulish"/>
              </a:defRPr>
            </a:lvl3pPr>
            <a:lvl4pPr indent="-317500" lvl="3" marL="1828800" algn="l">
              <a:lnSpc>
                <a:spcPct val="90000"/>
              </a:lnSpc>
              <a:spcBef>
                <a:spcPts val="500"/>
              </a:spcBef>
              <a:spcAft>
                <a:spcPts val="0"/>
              </a:spcAft>
              <a:buClr>
                <a:schemeClr val="dk1"/>
              </a:buClr>
              <a:buSzPts val="1400"/>
              <a:buChar char="•"/>
              <a:defRPr sz="1400">
                <a:latin typeface="Mulish"/>
                <a:ea typeface="Mulish"/>
                <a:cs typeface="Mulish"/>
                <a:sym typeface="Mulish"/>
              </a:defRPr>
            </a:lvl4pPr>
            <a:lvl5pPr indent="-317500" lvl="4" marL="2286000" algn="l">
              <a:lnSpc>
                <a:spcPct val="90000"/>
              </a:lnSpc>
              <a:spcBef>
                <a:spcPts val="500"/>
              </a:spcBef>
              <a:spcAft>
                <a:spcPts val="0"/>
              </a:spcAft>
              <a:buClr>
                <a:schemeClr val="dk1"/>
              </a:buClr>
              <a:buSzPts val="1400"/>
              <a:buChar char="•"/>
              <a:defRPr sz="1400">
                <a:latin typeface="Mulish"/>
                <a:ea typeface="Mulish"/>
                <a:cs typeface="Mulish"/>
                <a:sym typeface="Mulish"/>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3" name="Google Shape;163;p48"/>
          <p:cNvSpPr txBox="1"/>
          <p:nvPr>
            <p:ph idx="14" type="body"/>
          </p:nvPr>
        </p:nvSpPr>
        <p:spPr>
          <a:xfrm>
            <a:off x="6433700" y="4150306"/>
            <a:ext cx="1597025" cy="466725"/>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rgbClr val="1464F4"/>
              </a:buClr>
              <a:buSzPts val="1800"/>
              <a:buNone/>
              <a:defRPr sz="1800">
                <a:solidFill>
                  <a:srgbClr val="1464F4"/>
                </a:solidFill>
                <a:latin typeface="Mulish"/>
                <a:ea typeface="Mulish"/>
                <a:cs typeface="Mulish"/>
                <a:sym typeface="Mulish"/>
              </a:defRPr>
            </a:lvl1pPr>
            <a:lvl2pPr indent="-342900" lvl="1" marL="914400" algn="l">
              <a:lnSpc>
                <a:spcPct val="90000"/>
              </a:lnSpc>
              <a:spcBef>
                <a:spcPts val="500"/>
              </a:spcBef>
              <a:spcAft>
                <a:spcPts val="0"/>
              </a:spcAft>
              <a:buClr>
                <a:srgbClr val="1464F4"/>
              </a:buClr>
              <a:buSzPts val="1800"/>
              <a:buChar char="•"/>
              <a:defRPr sz="1800">
                <a:solidFill>
                  <a:srgbClr val="1464F4"/>
                </a:solidFill>
                <a:latin typeface="Mulish"/>
                <a:ea typeface="Mulish"/>
                <a:cs typeface="Mulish"/>
                <a:sym typeface="Mulish"/>
              </a:defRPr>
            </a:lvl2pPr>
            <a:lvl3pPr indent="-342900" lvl="2" marL="1371600" algn="l">
              <a:lnSpc>
                <a:spcPct val="90000"/>
              </a:lnSpc>
              <a:spcBef>
                <a:spcPts val="500"/>
              </a:spcBef>
              <a:spcAft>
                <a:spcPts val="0"/>
              </a:spcAft>
              <a:buClr>
                <a:srgbClr val="1464F4"/>
              </a:buClr>
              <a:buSzPts val="1800"/>
              <a:buChar char="•"/>
              <a:defRPr sz="1800">
                <a:solidFill>
                  <a:srgbClr val="1464F4"/>
                </a:solidFill>
                <a:latin typeface="Mulish"/>
                <a:ea typeface="Mulish"/>
                <a:cs typeface="Mulish"/>
                <a:sym typeface="Mulish"/>
              </a:defRPr>
            </a:lvl3pPr>
            <a:lvl4pPr indent="-342900" lvl="3" marL="1828800" algn="l">
              <a:lnSpc>
                <a:spcPct val="90000"/>
              </a:lnSpc>
              <a:spcBef>
                <a:spcPts val="500"/>
              </a:spcBef>
              <a:spcAft>
                <a:spcPts val="0"/>
              </a:spcAft>
              <a:buClr>
                <a:srgbClr val="1464F4"/>
              </a:buClr>
              <a:buSzPts val="1800"/>
              <a:buChar char="•"/>
              <a:defRPr sz="1800">
                <a:solidFill>
                  <a:srgbClr val="1464F4"/>
                </a:solidFill>
                <a:latin typeface="Mulish"/>
                <a:ea typeface="Mulish"/>
                <a:cs typeface="Mulish"/>
                <a:sym typeface="Mulish"/>
              </a:defRPr>
            </a:lvl4pPr>
            <a:lvl5pPr indent="-342900" lvl="4" marL="2286000" algn="l">
              <a:lnSpc>
                <a:spcPct val="90000"/>
              </a:lnSpc>
              <a:spcBef>
                <a:spcPts val="500"/>
              </a:spcBef>
              <a:spcAft>
                <a:spcPts val="0"/>
              </a:spcAft>
              <a:buClr>
                <a:srgbClr val="1464F4"/>
              </a:buClr>
              <a:buSzPts val="1800"/>
              <a:buChar char="•"/>
              <a:defRPr sz="1800">
                <a:solidFill>
                  <a:srgbClr val="1464F4"/>
                </a:solidFill>
                <a:latin typeface="Mulish"/>
                <a:ea typeface="Mulish"/>
                <a:cs typeface="Mulish"/>
                <a:sym typeface="Mulish"/>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4" name="Google Shape;164;p48"/>
          <p:cNvSpPr txBox="1"/>
          <p:nvPr>
            <p:ph idx="15" type="body"/>
          </p:nvPr>
        </p:nvSpPr>
        <p:spPr>
          <a:xfrm>
            <a:off x="9148747" y="4934044"/>
            <a:ext cx="2378075" cy="327025"/>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400"/>
              <a:buNone/>
              <a:defRPr sz="1400">
                <a:latin typeface="Mulish"/>
                <a:ea typeface="Mulish"/>
                <a:cs typeface="Mulish"/>
                <a:sym typeface="Mulish"/>
              </a:defRPr>
            </a:lvl1pPr>
            <a:lvl2pPr indent="-317500" lvl="1" marL="914400" algn="l">
              <a:lnSpc>
                <a:spcPct val="90000"/>
              </a:lnSpc>
              <a:spcBef>
                <a:spcPts val="500"/>
              </a:spcBef>
              <a:spcAft>
                <a:spcPts val="0"/>
              </a:spcAft>
              <a:buClr>
                <a:schemeClr val="dk1"/>
              </a:buClr>
              <a:buSzPts val="1400"/>
              <a:buChar char="•"/>
              <a:defRPr sz="1400">
                <a:latin typeface="Mulish"/>
                <a:ea typeface="Mulish"/>
                <a:cs typeface="Mulish"/>
                <a:sym typeface="Mulish"/>
              </a:defRPr>
            </a:lvl2pPr>
            <a:lvl3pPr indent="-317500" lvl="2" marL="1371600" algn="l">
              <a:lnSpc>
                <a:spcPct val="90000"/>
              </a:lnSpc>
              <a:spcBef>
                <a:spcPts val="500"/>
              </a:spcBef>
              <a:spcAft>
                <a:spcPts val="0"/>
              </a:spcAft>
              <a:buClr>
                <a:schemeClr val="dk1"/>
              </a:buClr>
              <a:buSzPts val="1400"/>
              <a:buChar char="•"/>
              <a:defRPr sz="1400">
                <a:latin typeface="Mulish"/>
                <a:ea typeface="Mulish"/>
                <a:cs typeface="Mulish"/>
                <a:sym typeface="Mulish"/>
              </a:defRPr>
            </a:lvl3pPr>
            <a:lvl4pPr indent="-317500" lvl="3" marL="1828800" algn="l">
              <a:lnSpc>
                <a:spcPct val="90000"/>
              </a:lnSpc>
              <a:spcBef>
                <a:spcPts val="500"/>
              </a:spcBef>
              <a:spcAft>
                <a:spcPts val="0"/>
              </a:spcAft>
              <a:buClr>
                <a:schemeClr val="dk1"/>
              </a:buClr>
              <a:buSzPts val="1400"/>
              <a:buChar char="•"/>
              <a:defRPr sz="1400">
                <a:latin typeface="Mulish"/>
                <a:ea typeface="Mulish"/>
                <a:cs typeface="Mulish"/>
                <a:sym typeface="Mulish"/>
              </a:defRPr>
            </a:lvl4pPr>
            <a:lvl5pPr indent="-317500" lvl="4" marL="2286000" algn="l">
              <a:lnSpc>
                <a:spcPct val="90000"/>
              </a:lnSpc>
              <a:spcBef>
                <a:spcPts val="500"/>
              </a:spcBef>
              <a:spcAft>
                <a:spcPts val="0"/>
              </a:spcAft>
              <a:buClr>
                <a:schemeClr val="dk1"/>
              </a:buClr>
              <a:buSzPts val="1400"/>
              <a:buChar char="•"/>
              <a:defRPr sz="1400">
                <a:latin typeface="Mulish"/>
                <a:ea typeface="Mulish"/>
                <a:cs typeface="Mulish"/>
                <a:sym typeface="Mulish"/>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5" name="Google Shape;165;p48"/>
          <p:cNvSpPr txBox="1"/>
          <p:nvPr>
            <p:ph idx="16" type="body"/>
          </p:nvPr>
        </p:nvSpPr>
        <p:spPr>
          <a:xfrm>
            <a:off x="9148747" y="4150306"/>
            <a:ext cx="1597025" cy="466725"/>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rgbClr val="1464F4"/>
              </a:buClr>
              <a:buSzPts val="1800"/>
              <a:buNone/>
              <a:defRPr sz="1800">
                <a:solidFill>
                  <a:srgbClr val="1464F4"/>
                </a:solidFill>
                <a:latin typeface="Mulish"/>
                <a:ea typeface="Mulish"/>
                <a:cs typeface="Mulish"/>
                <a:sym typeface="Mulish"/>
              </a:defRPr>
            </a:lvl1pPr>
            <a:lvl2pPr indent="-342900" lvl="1" marL="914400" algn="l">
              <a:lnSpc>
                <a:spcPct val="90000"/>
              </a:lnSpc>
              <a:spcBef>
                <a:spcPts val="500"/>
              </a:spcBef>
              <a:spcAft>
                <a:spcPts val="0"/>
              </a:spcAft>
              <a:buClr>
                <a:srgbClr val="1464F4"/>
              </a:buClr>
              <a:buSzPts val="1800"/>
              <a:buChar char="•"/>
              <a:defRPr sz="1800">
                <a:solidFill>
                  <a:srgbClr val="1464F4"/>
                </a:solidFill>
                <a:latin typeface="Mulish"/>
                <a:ea typeface="Mulish"/>
                <a:cs typeface="Mulish"/>
                <a:sym typeface="Mulish"/>
              </a:defRPr>
            </a:lvl2pPr>
            <a:lvl3pPr indent="-342900" lvl="2" marL="1371600" algn="l">
              <a:lnSpc>
                <a:spcPct val="90000"/>
              </a:lnSpc>
              <a:spcBef>
                <a:spcPts val="500"/>
              </a:spcBef>
              <a:spcAft>
                <a:spcPts val="0"/>
              </a:spcAft>
              <a:buClr>
                <a:srgbClr val="1464F4"/>
              </a:buClr>
              <a:buSzPts val="1800"/>
              <a:buChar char="•"/>
              <a:defRPr sz="1800">
                <a:solidFill>
                  <a:srgbClr val="1464F4"/>
                </a:solidFill>
                <a:latin typeface="Mulish"/>
                <a:ea typeface="Mulish"/>
                <a:cs typeface="Mulish"/>
                <a:sym typeface="Mulish"/>
              </a:defRPr>
            </a:lvl3pPr>
            <a:lvl4pPr indent="-342900" lvl="3" marL="1828800" algn="l">
              <a:lnSpc>
                <a:spcPct val="90000"/>
              </a:lnSpc>
              <a:spcBef>
                <a:spcPts val="500"/>
              </a:spcBef>
              <a:spcAft>
                <a:spcPts val="0"/>
              </a:spcAft>
              <a:buClr>
                <a:srgbClr val="1464F4"/>
              </a:buClr>
              <a:buSzPts val="1800"/>
              <a:buChar char="•"/>
              <a:defRPr sz="1800">
                <a:solidFill>
                  <a:srgbClr val="1464F4"/>
                </a:solidFill>
                <a:latin typeface="Mulish"/>
                <a:ea typeface="Mulish"/>
                <a:cs typeface="Mulish"/>
                <a:sym typeface="Mulish"/>
              </a:defRPr>
            </a:lvl4pPr>
            <a:lvl5pPr indent="-342900" lvl="4" marL="2286000" algn="l">
              <a:lnSpc>
                <a:spcPct val="90000"/>
              </a:lnSpc>
              <a:spcBef>
                <a:spcPts val="500"/>
              </a:spcBef>
              <a:spcAft>
                <a:spcPts val="0"/>
              </a:spcAft>
              <a:buClr>
                <a:srgbClr val="1464F4"/>
              </a:buClr>
              <a:buSzPts val="1800"/>
              <a:buChar char="•"/>
              <a:defRPr sz="1800">
                <a:solidFill>
                  <a:srgbClr val="1464F4"/>
                </a:solidFill>
                <a:latin typeface="Mulish"/>
                <a:ea typeface="Mulish"/>
                <a:cs typeface="Mulish"/>
                <a:sym typeface="Mulish"/>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Only">
  <p:cSld name="1_Title Only">
    <p:spTree>
      <p:nvGrpSpPr>
        <p:cNvPr id="166" name="Shape 166"/>
        <p:cNvGrpSpPr/>
        <p:nvPr/>
      </p:nvGrpSpPr>
      <p:grpSpPr>
        <a:xfrm>
          <a:off x="0" y="0"/>
          <a:ext cx="0" cy="0"/>
          <a:chOff x="0" y="0"/>
          <a:chExt cx="0" cy="0"/>
        </a:xfrm>
      </p:grpSpPr>
      <p:sp>
        <p:nvSpPr>
          <p:cNvPr id="167" name="Google Shape;167;p49"/>
          <p:cNvSpPr txBox="1"/>
          <p:nvPr>
            <p:ph idx="1" type="body"/>
          </p:nvPr>
        </p:nvSpPr>
        <p:spPr>
          <a:xfrm>
            <a:off x="9261686" y="5993409"/>
            <a:ext cx="2378075" cy="327025"/>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rgbClr val="1464F4"/>
              </a:buClr>
              <a:buSzPts val="1400"/>
              <a:buNone/>
              <a:defRPr sz="1400">
                <a:solidFill>
                  <a:srgbClr val="1464F4"/>
                </a:solidFill>
                <a:latin typeface="Mulish"/>
                <a:ea typeface="Mulish"/>
                <a:cs typeface="Mulish"/>
                <a:sym typeface="Mulish"/>
              </a:defRPr>
            </a:lvl1pPr>
            <a:lvl2pPr indent="-317500" lvl="1" marL="914400" algn="l">
              <a:lnSpc>
                <a:spcPct val="90000"/>
              </a:lnSpc>
              <a:spcBef>
                <a:spcPts val="500"/>
              </a:spcBef>
              <a:spcAft>
                <a:spcPts val="0"/>
              </a:spcAft>
              <a:buClr>
                <a:srgbClr val="1464F4"/>
              </a:buClr>
              <a:buSzPts val="1400"/>
              <a:buChar char="•"/>
              <a:defRPr sz="1400">
                <a:solidFill>
                  <a:srgbClr val="1464F4"/>
                </a:solidFill>
                <a:latin typeface="Mulish"/>
                <a:ea typeface="Mulish"/>
                <a:cs typeface="Mulish"/>
                <a:sym typeface="Mulish"/>
              </a:defRPr>
            </a:lvl2pPr>
            <a:lvl3pPr indent="-317500" lvl="2" marL="1371600" algn="l">
              <a:lnSpc>
                <a:spcPct val="90000"/>
              </a:lnSpc>
              <a:spcBef>
                <a:spcPts val="500"/>
              </a:spcBef>
              <a:spcAft>
                <a:spcPts val="0"/>
              </a:spcAft>
              <a:buClr>
                <a:srgbClr val="1464F4"/>
              </a:buClr>
              <a:buSzPts val="1400"/>
              <a:buChar char="•"/>
              <a:defRPr sz="1400">
                <a:solidFill>
                  <a:srgbClr val="1464F4"/>
                </a:solidFill>
                <a:latin typeface="Mulish"/>
                <a:ea typeface="Mulish"/>
                <a:cs typeface="Mulish"/>
                <a:sym typeface="Mulish"/>
              </a:defRPr>
            </a:lvl3pPr>
            <a:lvl4pPr indent="-317500" lvl="3" marL="1828800" algn="l">
              <a:lnSpc>
                <a:spcPct val="90000"/>
              </a:lnSpc>
              <a:spcBef>
                <a:spcPts val="500"/>
              </a:spcBef>
              <a:spcAft>
                <a:spcPts val="0"/>
              </a:spcAft>
              <a:buClr>
                <a:srgbClr val="1464F4"/>
              </a:buClr>
              <a:buSzPts val="1400"/>
              <a:buChar char="•"/>
              <a:defRPr sz="1400">
                <a:solidFill>
                  <a:srgbClr val="1464F4"/>
                </a:solidFill>
                <a:latin typeface="Mulish"/>
                <a:ea typeface="Mulish"/>
                <a:cs typeface="Mulish"/>
                <a:sym typeface="Mulish"/>
              </a:defRPr>
            </a:lvl4pPr>
            <a:lvl5pPr indent="-317500" lvl="4" marL="2286000" algn="l">
              <a:lnSpc>
                <a:spcPct val="90000"/>
              </a:lnSpc>
              <a:spcBef>
                <a:spcPts val="500"/>
              </a:spcBef>
              <a:spcAft>
                <a:spcPts val="0"/>
              </a:spcAft>
              <a:buClr>
                <a:srgbClr val="1464F4"/>
              </a:buClr>
              <a:buSzPts val="1400"/>
              <a:buChar char="•"/>
              <a:defRPr sz="1400">
                <a:solidFill>
                  <a:srgbClr val="1464F4"/>
                </a:solidFill>
                <a:latin typeface="Mulish"/>
                <a:ea typeface="Mulish"/>
                <a:cs typeface="Mulish"/>
                <a:sym typeface="Mulish"/>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8" name="Google Shape;168;p49"/>
          <p:cNvSpPr txBox="1"/>
          <p:nvPr>
            <p:ph idx="2" type="body"/>
          </p:nvPr>
        </p:nvSpPr>
        <p:spPr>
          <a:xfrm>
            <a:off x="6885905" y="4504814"/>
            <a:ext cx="2378075" cy="327025"/>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rgbClr val="1464F4"/>
              </a:buClr>
              <a:buSzPts val="1400"/>
              <a:buNone/>
              <a:defRPr sz="1400">
                <a:solidFill>
                  <a:srgbClr val="1464F4"/>
                </a:solidFill>
                <a:latin typeface="Mulish"/>
                <a:ea typeface="Mulish"/>
                <a:cs typeface="Mulish"/>
                <a:sym typeface="Mulish"/>
              </a:defRPr>
            </a:lvl1pPr>
            <a:lvl2pPr indent="-317500" lvl="1" marL="914400" algn="l">
              <a:lnSpc>
                <a:spcPct val="90000"/>
              </a:lnSpc>
              <a:spcBef>
                <a:spcPts val="500"/>
              </a:spcBef>
              <a:spcAft>
                <a:spcPts val="0"/>
              </a:spcAft>
              <a:buClr>
                <a:srgbClr val="1464F4"/>
              </a:buClr>
              <a:buSzPts val="1400"/>
              <a:buChar char="•"/>
              <a:defRPr sz="1400">
                <a:solidFill>
                  <a:srgbClr val="1464F4"/>
                </a:solidFill>
                <a:latin typeface="Mulish"/>
                <a:ea typeface="Mulish"/>
                <a:cs typeface="Mulish"/>
                <a:sym typeface="Mulish"/>
              </a:defRPr>
            </a:lvl2pPr>
            <a:lvl3pPr indent="-317500" lvl="2" marL="1371600" algn="l">
              <a:lnSpc>
                <a:spcPct val="90000"/>
              </a:lnSpc>
              <a:spcBef>
                <a:spcPts val="500"/>
              </a:spcBef>
              <a:spcAft>
                <a:spcPts val="0"/>
              </a:spcAft>
              <a:buClr>
                <a:srgbClr val="1464F4"/>
              </a:buClr>
              <a:buSzPts val="1400"/>
              <a:buChar char="•"/>
              <a:defRPr sz="1400">
                <a:solidFill>
                  <a:srgbClr val="1464F4"/>
                </a:solidFill>
                <a:latin typeface="Mulish"/>
                <a:ea typeface="Mulish"/>
                <a:cs typeface="Mulish"/>
                <a:sym typeface="Mulish"/>
              </a:defRPr>
            </a:lvl3pPr>
            <a:lvl4pPr indent="-317500" lvl="3" marL="1828800" algn="l">
              <a:lnSpc>
                <a:spcPct val="90000"/>
              </a:lnSpc>
              <a:spcBef>
                <a:spcPts val="500"/>
              </a:spcBef>
              <a:spcAft>
                <a:spcPts val="0"/>
              </a:spcAft>
              <a:buClr>
                <a:srgbClr val="1464F4"/>
              </a:buClr>
              <a:buSzPts val="1400"/>
              <a:buChar char="•"/>
              <a:defRPr sz="1400">
                <a:solidFill>
                  <a:srgbClr val="1464F4"/>
                </a:solidFill>
                <a:latin typeface="Mulish"/>
                <a:ea typeface="Mulish"/>
                <a:cs typeface="Mulish"/>
                <a:sym typeface="Mulish"/>
              </a:defRPr>
            </a:lvl4pPr>
            <a:lvl5pPr indent="-317500" lvl="4" marL="2286000" algn="l">
              <a:lnSpc>
                <a:spcPct val="90000"/>
              </a:lnSpc>
              <a:spcBef>
                <a:spcPts val="500"/>
              </a:spcBef>
              <a:spcAft>
                <a:spcPts val="0"/>
              </a:spcAft>
              <a:buClr>
                <a:srgbClr val="1464F4"/>
              </a:buClr>
              <a:buSzPts val="1400"/>
              <a:buChar char="•"/>
              <a:defRPr sz="1400">
                <a:solidFill>
                  <a:srgbClr val="1464F4"/>
                </a:solidFill>
                <a:latin typeface="Mulish"/>
                <a:ea typeface="Mulish"/>
                <a:cs typeface="Mulish"/>
                <a:sym typeface="Mulish"/>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9" name="Google Shape;169;p49"/>
          <p:cNvSpPr txBox="1"/>
          <p:nvPr>
            <p:ph idx="3" type="body"/>
          </p:nvPr>
        </p:nvSpPr>
        <p:spPr>
          <a:xfrm>
            <a:off x="4592775" y="3018214"/>
            <a:ext cx="2378075" cy="327025"/>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rgbClr val="1464F4"/>
              </a:buClr>
              <a:buSzPts val="1400"/>
              <a:buNone/>
              <a:defRPr sz="1400">
                <a:solidFill>
                  <a:srgbClr val="1464F4"/>
                </a:solidFill>
                <a:latin typeface="Mulish"/>
                <a:ea typeface="Mulish"/>
                <a:cs typeface="Mulish"/>
                <a:sym typeface="Mulish"/>
              </a:defRPr>
            </a:lvl1pPr>
            <a:lvl2pPr indent="-317500" lvl="1" marL="914400" algn="l">
              <a:lnSpc>
                <a:spcPct val="90000"/>
              </a:lnSpc>
              <a:spcBef>
                <a:spcPts val="500"/>
              </a:spcBef>
              <a:spcAft>
                <a:spcPts val="0"/>
              </a:spcAft>
              <a:buClr>
                <a:srgbClr val="1464F4"/>
              </a:buClr>
              <a:buSzPts val="1400"/>
              <a:buChar char="•"/>
              <a:defRPr sz="1400">
                <a:solidFill>
                  <a:srgbClr val="1464F4"/>
                </a:solidFill>
                <a:latin typeface="Mulish"/>
                <a:ea typeface="Mulish"/>
                <a:cs typeface="Mulish"/>
                <a:sym typeface="Mulish"/>
              </a:defRPr>
            </a:lvl2pPr>
            <a:lvl3pPr indent="-317500" lvl="2" marL="1371600" algn="l">
              <a:lnSpc>
                <a:spcPct val="90000"/>
              </a:lnSpc>
              <a:spcBef>
                <a:spcPts val="500"/>
              </a:spcBef>
              <a:spcAft>
                <a:spcPts val="0"/>
              </a:spcAft>
              <a:buClr>
                <a:srgbClr val="1464F4"/>
              </a:buClr>
              <a:buSzPts val="1400"/>
              <a:buChar char="•"/>
              <a:defRPr sz="1400">
                <a:solidFill>
                  <a:srgbClr val="1464F4"/>
                </a:solidFill>
                <a:latin typeface="Mulish"/>
                <a:ea typeface="Mulish"/>
                <a:cs typeface="Mulish"/>
                <a:sym typeface="Mulish"/>
              </a:defRPr>
            </a:lvl3pPr>
            <a:lvl4pPr indent="-317500" lvl="3" marL="1828800" algn="l">
              <a:lnSpc>
                <a:spcPct val="90000"/>
              </a:lnSpc>
              <a:spcBef>
                <a:spcPts val="500"/>
              </a:spcBef>
              <a:spcAft>
                <a:spcPts val="0"/>
              </a:spcAft>
              <a:buClr>
                <a:srgbClr val="1464F4"/>
              </a:buClr>
              <a:buSzPts val="1400"/>
              <a:buChar char="•"/>
              <a:defRPr sz="1400">
                <a:solidFill>
                  <a:srgbClr val="1464F4"/>
                </a:solidFill>
                <a:latin typeface="Mulish"/>
                <a:ea typeface="Mulish"/>
                <a:cs typeface="Mulish"/>
                <a:sym typeface="Mulish"/>
              </a:defRPr>
            </a:lvl4pPr>
            <a:lvl5pPr indent="-317500" lvl="4" marL="2286000" algn="l">
              <a:lnSpc>
                <a:spcPct val="90000"/>
              </a:lnSpc>
              <a:spcBef>
                <a:spcPts val="500"/>
              </a:spcBef>
              <a:spcAft>
                <a:spcPts val="0"/>
              </a:spcAft>
              <a:buClr>
                <a:srgbClr val="1464F4"/>
              </a:buClr>
              <a:buSzPts val="1400"/>
              <a:buChar char="•"/>
              <a:defRPr sz="1400">
                <a:solidFill>
                  <a:srgbClr val="1464F4"/>
                </a:solidFill>
                <a:latin typeface="Mulish"/>
                <a:ea typeface="Mulish"/>
                <a:cs typeface="Mulish"/>
                <a:sym typeface="Mulish"/>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70" name="Google Shape;170;p49"/>
          <p:cNvSpPr txBox="1"/>
          <p:nvPr>
            <p:ph idx="4" type="body"/>
          </p:nvPr>
        </p:nvSpPr>
        <p:spPr>
          <a:xfrm>
            <a:off x="431837" y="2087899"/>
            <a:ext cx="1641407" cy="1096963"/>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rgbClr val="000000"/>
              </a:buClr>
              <a:buSzPts val="2500"/>
              <a:buNone/>
              <a:defRPr sz="2500">
                <a:solidFill>
                  <a:srgbClr val="000000"/>
                </a:solidFill>
                <a:latin typeface="Mulish SemiBold"/>
                <a:ea typeface="Mulish SemiBold"/>
                <a:cs typeface="Mulish SemiBold"/>
                <a:sym typeface="Mulish SemiBold"/>
              </a:defRPr>
            </a:lvl1pPr>
            <a:lvl2pPr indent="-387350" lvl="1" marL="914400" algn="l">
              <a:lnSpc>
                <a:spcPct val="90000"/>
              </a:lnSpc>
              <a:spcBef>
                <a:spcPts val="500"/>
              </a:spcBef>
              <a:spcAft>
                <a:spcPts val="0"/>
              </a:spcAft>
              <a:buClr>
                <a:srgbClr val="000000"/>
              </a:buClr>
              <a:buSzPts val="2500"/>
              <a:buChar char="•"/>
              <a:defRPr sz="2500">
                <a:solidFill>
                  <a:srgbClr val="000000"/>
                </a:solidFill>
                <a:latin typeface="Mulish SemiBold"/>
                <a:ea typeface="Mulish SemiBold"/>
                <a:cs typeface="Mulish SemiBold"/>
                <a:sym typeface="Mulish SemiBold"/>
              </a:defRPr>
            </a:lvl2pPr>
            <a:lvl3pPr indent="-387350" lvl="2" marL="1371600" algn="l">
              <a:lnSpc>
                <a:spcPct val="90000"/>
              </a:lnSpc>
              <a:spcBef>
                <a:spcPts val="500"/>
              </a:spcBef>
              <a:spcAft>
                <a:spcPts val="0"/>
              </a:spcAft>
              <a:buClr>
                <a:srgbClr val="000000"/>
              </a:buClr>
              <a:buSzPts val="2500"/>
              <a:buChar char="•"/>
              <a:defRPr sz="2500">
                <a:solidFill>
                  <a:srgbClr val="000000"/>
                </a:solidFill>
                <a:latin typeface="Mulish SemiBold"/>
                <a:ea typeface="Mulish SemiBold"/>
                <a:cs typeface="Mulish SemiBold"/>
                <a:sym typeface="Mulish SemiBold"/>
              </a:defRPr>
            </a:lvl3pPr>
            <a:lvl4pPr indent="-387350" lvl="3" marL="1828800" algn="l">
              <a:lnSpc>
                <a:spcPct val="90000"/>
              </a:lnSpc>
              <a:spcBef>
                <a:spcPts val="500"/>
              </a:spcBef>
              <a:spcAft>
                <a:spcPts val="0"/>
              </a:spcAft>
              <a:buClr>
                <a:srgbClr val="000000"/>
              </a:buClr>
              <a:buSzPts val="2500"/>
              <a:buChar char="•"/>
              <a:defRPr sz="2500">
                <a:solidFill>
                  <a:srgbClr val="000000"/>
                </a:solidFill>
                <a:latin typeface="Mulish SemiBold"/>
                <a:ea typeface="Mulish SemiBold"/>
                <a:cs typeface="Mulish SemiBold"/>
                <a:sym typeface="Mulish SemiBold"/>
              </a:defRPr>
            </a:lvl4pPr>
            <a:lvl5pPr indent="-387350" lvl="4" marL="2286000" algn="l">
              <a:lnSpc>
                <a:spcPct val="90000"/>
              </a:lnSpc>
              <a:spcBef>
                <a:spcPts val="500"/>
              </a:spcBef>
              <a:spcAft>
                <a:spcPts val="0"/>
              </a:spcAft>
              <a:buClr>
                <a:srgbClr val="000000"/>
              </a:buClr>
              <a:buSzPts val="2500"/>
              <a:buChar char="•"/>
              <a:defRPr sz="2500">
                <a:solidFill>
                  <a:srgbClr val="000000"/>
                </a:solidFill>
                <a:latin typeface="Mulish SemiBold"/>
                <a:ea typeface="Mulish SemiBold"/>
                <a:cs typeface="Mulish SemiBold"/>
                <a:sym typeface="Mulish SemiBold"/>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71" name="Google Shape;171;p49"/>
          <p:cNvSpPr txBox="1"/>
          <p:nvPr/>
        </p:nvSpPr>
        <p:spPr>
          <a:xfrm>
            <a:off x="4592710" y="1522528"/>
            <a:ext cx="1404788" cy="1130743"/>
          </a:xfrm>
          <a:prstGeom prst="rect">
            <a:avLst/>
          </a:prstGeom>
          <a:noFill/>
          <a:ln>
            <a:noFill/>
          </a:ln>
        </p:spPr>
        <p:txBody>
          <a:bodyPr anchorCtr="0" anchor="t" bIns="0" lIns="0" spcFirstLastPara="1" rIns="0" wrap="square" tIns="10775">
            <a:spAutoFit/>
          </a:bodyPr>
          <a:lstStyle/>
          <a:p>
            <a:pPr indent="0" lvl="0" marL="7701" marR="0" rtl="0" algn="l">
              <a:spcBef>
                <a:spcPts val="0"/>
              </a:spcBef>
              <a:spcAft>
                <a:spcPts val="0"/>
              </a:spcAft>
              <a:buNone/>
            </a:pPr>
            <a:r>
              <a:rPr lang="en-US" sz="7276">
                <a:solidFill>
                  <a:srgbClr val="D9E0E1"/>
                </a:solidFill>
                <a:latin typeface="Mulish"/>
                <a:ea typeface="Mulish"/>
                <a:cs typeface="Mulish"/>
                <a:sym typeface="Mulish"/>
              </a:rPr>
              <a:t>01</a:t>
            </a:r>
            <a:endParaRPr sz="7276">
              <a:solidFill>
                <a:schemeClr val="dk1"/>
              </a:solidFill>
              <a:latin typeface="Mulish"/>
              <a:ea typeface="Mulish"/>
              <a:cs typeface="Mulish"/>
              <a:sym typeface="Mulish"/>
            </a:endParaRPr>
          </a:p>
        </p:txBody>
      </p:sp>
      <p:sp>
        <p:nvSpPr>
          <p:cNvPr id="172" name="Google Shape;172;p49"/>
          <p:cNvSpPr txBox="1"/>
          <p:nvPr/>
        </p:nvSpPr>
        <p:spPr>
          <a:xfrm>
            <a:off x="6885905" y="3005161"/>
            <a:ext cx="1404788" cy="1130743"/>
          </a:xfrm>
          <a:prstGeom prst="rect">
            <a:avLst/>
          </a:prstGeom>
          <a:noFill/>
          <a:ln>
            <a:noFill/>
          </a:ln>
        </p:spPr>
        <p:txBody>
          <a:bodyPr anchorCtr="0" anchor="t" bIns="0" lIns="0" spcFirstLastPara="1" rIns="0" wrap="square" tIns="10775">
            <a:spAutoFit/>
          </a:bodyPr>
          <a:lstStyle/>
          <a:p>
            <a:pPr indent="0" lvl="0" marL="7701" marR="0" rtl="0" algn="l">
              <a:spcBef>
                <a:spcPts val="0"/>
              </a:spcBef>
              <a:spcAft>
                <a:spcPts val="0"/>
              </a:spcAft>
              <a:buNone/>
            </a:pPr>
            <a:r>
              <a:rPr lang="en-US" sz="7276">
                <a:solidFill>
                  <a:srgbClr val="D9E0E1"/>
                </a:solidFill>
                <a:latin typeface="Mulish"/>
                <a:ea typeface="Mulish"/>
                <a:cs typeface="Mulish"/>
                <a:sym typeface="Mulish"/>
              </a:rPr>
              <a:t>02</a:t>
            </a:r>
            <a:endParaRPr sz="7276">
              <a:solidFill>
                <a:schemeClr val="dk1"/>
              </a:solidFill>
              <a:latin typeface="Mulish"/>
              <a:ea typeface="Mulish"/>
              <a:cs typeface="Mulish"/>
              <a:sym typeface="Mulish"/>
            </a:endParaRPr>
          </a:p>
        </p:txBody>
      </p:sp>
      <p:sp>
        <p:nvSpPr>
          <p:cNvPr id="173" name="Google Shape;173;p49"/>
          <p:cNvSpPr txBox="1"/>
          <p:nvPr/>
        </p:nvSpPr>
        <p:spPr>
          <a:xfrm>
            <a:off x="9184444" y="4497719"/>
            <a:ext cx="1404788" cy="1130743"/>
          </a:xfrm>
          <a:prstGeom prst="rect">
            <a:avLst/>
          </a:prstGeom>
          <a:noFill/>
          <a:ln>
            <a:noFill/>
          </a:ln>
        </p:spPr>
        <p:txBody>
          <a:bodyPr anchorCtr="0" anchor="t" bIns="0" lIns="0" spcFirstLastPara="1" rIns="0" wrap="square" tIns="10775">
            <a:spAutoFit/>
          </a:bodyPr>
          <a:lstStyle/>
          <a:p>
            <a:pPr indent="0" lvl="0" marL="7701" marR="0" rtl="0" algn="l">
              <a:spcBef>
                <a:spcPts val="0"/>
              </a:spcBef>
              <a:spcAft>
                <a:spcPts val="0"/>
              </a:spcAft>
              <a:buNone/>
            </a:pPr>
            <a:r>
              <a:rPr lang="en-US" sz="7276">
                <a:solidFill>
                  <a:srgbClr val="D9E0E1"/>
                </a:solidFill>
                <a:latin typeface="Mulish"/>
                <a:ea typeface="Mulish"/>
                <a:cs typeface="Mulish"/>
                <a:sym typeface="Mulish"/>
              </a:rPr>
              <a:t>03</a:t>
            </a:r>
            <a:endParaRPr sz="7276">
              <a:solidFill>
                <a:schemeClr val="dk1"/>
              </a:solidFill>
              <a:latin typeface="Mulish"/>
              <a:ea typeface="Mulish"/>
              <a:cs typeface="Mulish"/>
              <a:sym typeface="Mulish"/>
            </a:endParaRPr>
          </a:p>
        </p:txBody>
      </p:sp>
      <p:sp>
        <p:nvSpPr>
          <p:cNvPr id="174" name="Google Shape;174;p49"/>
          <p:cNvSpPr/>
          <p:nvPr/>
        </p:nvSpPr>
        <p:spPr>
          <a:xfrm>
            <a:off x="2373773" y="2354464"/>
            <a:ext cx="2108229" cy="0"/>
          </a:xfrm>
          <a:custGeom>
            <a:rect b="b" l="l" r="r" t="t"/>
            <a:pathLst>
              <a:path extrusionOk="0" h="120000" w="3476625">
                <a:moveTo>
                  <a:pt x="0" y="0"/>
                </a:moveTo>
                <a:lnTo>
                  <a:pt x="3476333" y="0"/>
                </a:lnTo>
              </a:path>
            </a:pathLst>
          </a:custGeom>
          <a:noFill/>
          <a:ln cap="flat" cmpd="sng" w="9525">
            <a:solidFill>
              <a:srgbClr val="929FB1"/>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092">
              <a:solidFill>
                <a:schemeClr val="dk1"/>
              </a:solidFill>
              <a:latin typeface="Mulish"/>
              <a:ea typeface="Mulish"/>
              <a:cs typeface="Mulish"/>
              <a:sym typeface="Mulish"/>
            </a:endParaRPr>
          </a:p>
        </p:txBody>
      </p:sp>
      <p:sp>
        <p:nvSpPr>
          <p:cNvPr id="175" name="Google Shape;175;p49"/>
          <p:cNvSpPr/>
          <p:nvPr/>
        </p:nvSpPr>
        <p:spPr>
          <a:xfrm>
            <a:off x="4672312" y="3916453"/>
            <a:ext cx="2108229" cy="0"/>
          </a:xfrm>
          <a:custGeom>
            <a:rect b="b" l="l" r="r" t="t"/>
            <a:pathLst>
              <a:path extrusionOk="0" h="120000" w="3476625">
                <a:moveTo>
                  <a:pt x="0" y="0"/>
                </a:moveTo>
                <a:lnTo>
                  <a:pt x="3476333" y="0"/>
                </a:lnTo>
              </a:path>
            </a:pathLst>
          </a:custGeom>
          <a:noFill/>
          <a:ln cap="flat" cmpd="sng" w="9525">
            <a:solidFill>
              <a:srgbClr val="929FB1"/>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092">
              <a:solidFill>
                <a:schemeClr val="dk1"/>
              </a:solidFill>
              <a:latin typeface="Mulish"/>
              <a:ea typeface="Mulish"/>
              <a:cs typeface="Mulish"/>
              <a:sym typeface="Mulish"/>
            </a:endParaRPr>
          </a:p>
        </p:txBody>
      </p:sp>
      <p:sp>
        <p:nvSpPr>
          <p:cNvPr id="176" name="Google Shape;176;p49"/>
          <p:cNvSpPr/>
          <p:nvPr/>
        </p:nvSpPr>
        <p:spPr>
          <a:xfrm>
            <a:off x="6970850" y="5399249"/>
            <a:ext cx="2108229" cy="0"/>
          </a:xfrm>
          <a:custGeom>
            <a:rect b="b" l="l" r="r" t="t"/>
            <a:pathLst>
              <a:path extrusionOk="0" h="120000" w="3476625">
                <a:moveTo>
                  <a:pt x="0" y="0"/>
                </a:moveTo>
                <a:lnTo>
                  <a:pt x="3476333" y="0"/>
                </a:lnTo>
              </a:path>
            </a:pathLst>
          </a:custGeom>
          <a:noFill/>
          <a:ln cap="flat" cmpd="sng" w="9525">
            <a:solidFill>
              <a:srgbClr val="929FB1"/>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092">
              <a:solidFill>
                <a:schemeClr val="dk1"/>
              </a:solidFill>
              <a:latin typeface="Mulish"/>
              <a:ea typeface="Mulish"/>
              <a:cs typeface="Mulish"/>
              <a:sym typeface="Mulish"/>
            </a:endParaRPr>
          </a:p>
        </p:txBody>
      </p:sp>
      <p:pic>
        <p:nvPicPr>
          <p:cNvPr descr="Shape&#10;&#10;Description automatically generated with medium confidence" id="177" name="Google Shape;177;p49"/>
          <p:cNvPicPr preferRelativeResize="0"/>
          <p:nvPr/>
        </p:nvPicPr>
        <p:blipFill rotWithShape="1">
          <a:blip r:embed="rId2">
            <a:alphaModFix/>
          </a:blip>
          <a:srcRect b="0" l="0" r="0" t="0"/>
          <a:stretch/>
        </p:blipFill>
        <p:spPr>
          <a:xfrm>
            <a:off x="10145305" y="454776"/>
            <a:ext cx="1593523" cy="417503"/>
          </a:xfrm>
          <a:prstGeom prst="rect">
            <a:avLst/>
          </a:prstGeom>
          <a:noFill/>
          <a:ln>
            <a:noFill/>
          </a:ln>
        </p:spPr>
      </p:pic>
      <p:sp>
        <p:nvSpPr>
          <p:cNvPr id="178" name="Google Shape;178;p49"/>
          <p:cNvSpPr txBox="1"/>
          <p:nvPr>
            <p:ph idx="5" type="body"/>
          </p:nvPr>
        </p:nvSpPr>
        <p:spPr>
          <a:xfrm>
            <a:off x="534988" y="454776"/>
            <a:ext cx="5561012" cy="1096963"/>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rgbClr val="1464F4"/>
              </a:buClr>
              <a:buSzPts val="3400"/>
              <a:buNone/>
              <a:defRPr sz="3400">
                <a:solidFill>
                  <a:srgbClr val="1464F4"/>
                </a:solidFill>
                <a:latin typeface="Mulish"/>
                <a:ea typeface="Mulish"/>
                <a:cs typeface="Mulish"/>
                <a:sym typeface="Mulish"/>
              </a:defRPr>
            </a:lvl1pPr>
            <a:lvl2pPr indent="-444500" lvl="1" marL="914400" algn="l">
              <a:lnSpc>
                <a:spcPct val="90000"/>
              </a:lnSpc>
              <a:spcBef>
                <a:spcPts val="500"/>
              </a:spcBef>
              <a:spcAft>
                <a:spcPts val="0"/>
              </a:spcAft>
              <a:buClr>
                <a:srgbClr val="1464F4"/>
              </a:buClr>
              <a:buSzPts val="3400"/>
              <a:buChar char="•"/>
              <a:defRPr sz="3400">
                <a:solidFill>
                  <a:srgbClr val="1464F4"/>
                </a:solidFill>
                <a:latin typeface="Mulish"/>
                <a:ea typeface="Mulish"/>
                <a:cs typeface="Mulish"/>
                <a:sym typeface="Mulish"/>
              </a:defRPr>
            </a:lvl2pPr>
            <a:lvl3pPr indent="-444500" lvl="2" marL="1371600" algn="l">
              <a:lnSpc>
                <a:spcPct val="90000"/>
              </a:lnSpc>
              <a:spcBef>
                <a:spcPts val="500"/>
              </a:spcBef>
              <a:spcAft>
                <a:spcPts val="0"/>
              </a:spcAft>
              <a:buClr>
                <a:srgbClr val="1464F4"/>
              </a:buClr>
              <a:buSzPts val="3400"/>
              <a:buChar char="•"/>
              <a:defRPr sz="3400">
                <a:solidFill>
                  <a:srgbClr val="1464F4"/>
                </a:solidFill>
                <a:latin typeface="Mulish"/>
                <a:ea typeface="Mulish"/>
                <a:cs typeface="Mulish"/>
                <a:sym typeface="Mulish"/>
              </a:defRPr>
            </a:lvl3pPr>
            <a:lvl4pPr indent="-444500" lvl="3" marL="1828800" algn="l">
              <a:lnSpc>
                <a:spcPct val="90000"/>
              </a:lnSpc>
              <a:spcBef>
                <a:spcPts val="500"/>
              </a:spcBef>
              <a:spcAft>
                <a:spcPts val="0"/>
              </a:spcAft>
              <a:buClr>
                <a:srgbClr val="1464F4"/>
              </a:buClr>
              <a:buSzPts val="3400"/>
              <a:buChar char="•"/>
              <a:defRPr sz="3400">
                <a:solidFill>
                  <a:srgbClr val="1464F4"/>
                </a:solidFill>
                <a:latin typeface="Mulish"/>
                <a:ea typeface="Mulish"/>
                <a:cs typeface="Mulish"/>
                <a:sym typeface="Mulish"/>
              </a:defRPr>
            </a:lvl4pPr>
            <a:lvl5pPr indent="-444500" lvl="4" marL="2286000" algn="l">
              <a:lnSpc>
                <a:spcPct val="90000"/>
              </a:lnSpc>
              <a:spcBef>
                <a:spcPts val="500"/>
              </a:spcBef>
              <a:spcAft>
                <a:spcPts val="0"/>
              </a:spcAft>
              <a:buClr>
                <a:srgbClr val="1464F4"/>
              </a:buClr>
              <a:buSzPts val="3400"/>
              <a:buChar char="•"/>
              <a:defRPr sz="3400">
                <a:solidFill>
                  <a:srgbClr val="1464F4"/>
                </a:solidFill>
                <a:latin typeface="Mulish"/>
                <a:ea typeface="Mulish"/>
                <a:cs typeface="Mulish"/>
                <a:sym typeface="Mulish"/>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Only">
  <p:cSld name="2_Title Only">
    <p:spTree>
      <p:nvGrpSpPr>
        <p:cNvPr id="179" name="Shape 179"/>
        <p:cNvGrpSpPr/>
        <p:nvPr/>
      </p:nvGrpSpPr>
      <p:grpSpPr>
        <a:xfrm>
          <a:off x="0" y="0"/>
          <a:ext cx="0" cy="0"/>
          <a:chOff x="0" y="0"/>
          <a:chExt cx="0" cy="0"/>
        </a:xfrm>
      </p:grpSpPr>
      <p:sp>
        <p:nvSpPr>
          <p:cNvPr id="180" name="Google Shape;180;p50"/>
          <p:cNvSpPr txBox="1"/>
          <p:nvPr>
            <p:ph idx="1" type="body"/>
          </p:nvPr>
        </p:nvSpPr>
        <p:spPr>
          <a:xfrm>
            <a:off x="6096000" y="5324862"/>
            <a:ext cx="2378075" cy="327025"/>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rgbClr val="1464F4"/>
              </a:buClr>
              <a:buSzPts val="1400"/>
              <a:buNone/>
              <a:defRPr sz="1400">
                <a:solidFill>
                  <a:srgbClr val="1464F4"/>
                </a:solidFill>
                <a:latin typeface="Mulish"/>
                <a:ea typeface="Mulish"/>
                <a:cs typeface="Mulish"/>
                <a:sym typeface="Mulish"/>
              </a:defRPr>
            </a:lvl1pPr>
            <a:lvl2pPr indent="-317500" lvl="1" marL="914400" algn="l">
              <a:lnSpc>
                <a:spcPct val="90000"/>
              </a:lnSpc>
              <a:spcBef>
                <a:spcPts val="500"/>
              </a:spcBef>
              <a:spcAft>
                <a:spcPts val="0"/>
              </a:spcAft>
              <a:buClr>
                <a:srgbClr val="1464F4"/>
              </a:buClr>
              <a:buSzPts val="1400"/>
              <a:buChar char="•"/>
              <a:defRPr sz="1400">
                <a:solidFill>
                  <a:srgbClr val="1464F4"/>
                </a:solidFill>
                <a:latin typeface="Mulish"/>
                <a:ea typeface="Mulish"/>
                <a:cs typeface="Mulish"/>
                <a:sym typeface="Mulish"/>
              </a:defRPr>
            </a:lvl2pPr>
            <a:lvl3pPr indent="-317500" lvl="2" marL="1371600" algn="l">
              <a:lnSpc>
                <a:spcPct val="90000"/>
              </a:lnSpc>
              <a:spcBef>
                <a:spcPts val="500"/>
              </a:spcBef>
              <a:spcAft>
                <a:spcPts val="0"/>
              </a:spcAft>
              <a:buClr>
                <a:srgbClr val="1464F4"/>
              </a:buClr>
              <a:buSzPts val="1400"/>
              <a:buChar char="•"/>
              <a:defRPr sz="1400">
                <a:solidFill>
                  <a:srgbClr val="1464F4"/>
                </a:solidFill>
                <a:latin typeface="Mulish"/>
                <a:ea typeface="Mulish"/>
                <a:cs typeface="Mulish"/>
                <a:sym typeface="Mulish"/>
              </a:defRPr>
            </a:lvl3pPr>
            <a:lvl4pPr indent="-317500" lvl="3" marL="1828800" algn="l">
              <a:lnSpc>
                <a:spcPct val="90000"/>
              </a:lnSpc>
              <a:spcBef>
                <a:spcPts val="500"/>
              </a:spcBef>
              <a:spcAft>
                <a:spcPts val="0"/>
              </a:spcAft>
              <a:buClr>
                <a:srgbClr val="1464F4"/>
              </a:buClr>
              <a:buSzPts val="1400"/>
              <a:buChar char="•"/>
              <a:defRPr sz="1400">
                <a:solidFill>
                  <a:srgbClr val="1464F4"/>
                </a:solidFill>
                <a:latin typeface="Mulish"/>
                <a:ea typeface="Mulish"/>
                <a:cs typeface="Mulish"/>
                <a:sym typeface="Mulish"/>
              </a:defRPr>
            </a:lvl4pPr>
            <a:lvl5pPr indent="-317500" lvl="4" marL="2286000" algn="l">
              <a:lnSpc>
                <a:spcPct val="90000"/>
              </a:lnSpc>
              <a:spcBef>
                <a:spcPts val="500"/>
              </a:spcBef>
              <a:spcAft>
                <a:spcPts val="0"/>
              </a:spcAft>
              <a:buClr>
                <a:srgbClr val="1464F4"/>
              </a:buClr>
              <a:buSzPts val="1400"/>
              <a:buChar char="•"/>
              <a:defRPr sz="1400">
                <a:solidFill>
                  <a:srgbClr val="1464F4"/>
                </a:solidFill>
                <a:latin typeface="Mulish"/>
                <a:ea typeface="Mulish"/>
                <a:cs typeface="Mulish"/>
                <a:sym typeface="Mulish"/>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81" name="Google Shape;181;p50"/>
          <p:cNvSpPr txBox="1"/>
          <p:nvPr>
            <p:ph idx="2" type="body"/>
          </p:nvPr>
        </p:nvSpPr>
        <p:spPr>
          <a:xfrm>
            <a:off x="6096000" y="3330255"/>
            <a:ext cx="2378075" cy="327025"/>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rgbClr val="1464F4"/>
              </a:buClr>
              <a:buSzPts val="1400"/>
              <a:buNone/>
              <a:defRPr sz="1400">
                <a:solidFill>
                  <a:srgbClr val="1464F4"/>
                </a:solidFill>
                <a:latin typeface="Mulish"/>
                <a:ea typeface="Mulish"/>
                <a:cs typeface="Mulish"/>
                <a:sym typeface="Mulish"/>
              </a:defRPr>
            </a:lvl1pPr>
            <a:lvl2pPr indent="-317500" lvl="1" marL="914400" algn="l">
              <a:lnSpc>
                <a:spcPct val="90000"/>
              </a:lnSpc>
              <a:spcBef>
                <a:spcPts val="500"/>
              </a:spcBef>
              <a:spcAft>
                <a:spcPts val="0"/>
              </a:spcAft>
              <a:buClr>
                <a:srgbClr val="1464F4"/>
              </a:buClr>
              <a:buSzPts val="1400"/>
              <a:buChar char="•"/>
              <a:defRPr sz="1400">
                <a:solidFill>
                  <a:srgbClr val="1464F4"/>
                </a:solidFill>
                <a:latin typeface="Mulish"/>
                <a:ea typeface="Mulish"/>
                <a:cs typeface="Mulish"/>
                <a:sym typeface="Mulish"/>
              </a:defRPr>
            </a:lvl2pPr>
            <a:lvl3pPr indent="-317500" lvl="2" marL="1371600" algn="l">
              <a:lnSpc>
                <a:spcPct val="90000"/>
              </a:lnSpc>
              <a:spcBef>
                <a:spcPts val="500"/>
              </a:spcBef>
              <a:spcAft>
                <a:spcPts val="0"/>
              </a:spcAft>
              <a:buClr>
                <a:srgbClr val="1464F4"/>
              </a:buClr>
              <a:buSzPts val="1400"/>
              <a:buChar char="•"/>
              <a:defRPr sz="1400">
                <a:solidFill>
                  <a:srgbClr val="1464F4"/>
                </a:solidFill>
                <a:latin typeface="Mulish"/>
                <a:ea typeface="Mulish"/>
                <a:cs typeface="Mulish"/>
                <a:sym typeface="Mulish"/>
              </a:defRPr>
            </a:lvl3pPr>
            <a:lvl4pPr indent="-317500" lvl="3" marL="1828800" algn="l">
              <a:lnSpc>
                <a:spcPct val="90000"/>
              </a:lnSpc>
              <a:spcBef>
                <a:spcPts val="500"/>
              </a:spcBef>
              <a:spcAft>
                <a:spcPts val="0"/>
              </a:spcAft>
              <a:buClr>
                <a:srgbClr val="1464F4"/>
              </a:buClr>
              <a:buSzPts val="1400"/>
              <a:buChar char="•"/>
              <a:defRPr sz="1400">
                <a:solidFill>
                  <a:srgbClr val="1464F4"/>
                </a:solidFill>
                <a:latin typeface="Mulish"/>
                <a:ea typeface="Mulish"/>
                <a:cs typeface="Mulish"/>
                <a:sym typeface="Mulish"/>
              </a:defRPr>
            </a:lvl4pPr>
            <a:lvl5pPr indent="-317500" lvl="4" marL="2286000" algn="l">
              <a:lnSpc>
                <a:spcPct val="90000"/>
              </a:lnSpc>
              <a:spcBef>
                <a:spcPts val="500"/>
              </a:spcBef>
              <a:spcAft>
                <a:spcPts val="0"/>
              </a:spcAft>
              <a:buClr>
                <a:srgbClr val="1464F4"/>
              </a:buClr>
              <a:buSzPts val="1400"/>
              <a:buChar char="•"/>
              <a:defRPr sz="1400">
                <a:solidFill>
                  <a:srgbClr val="1464F4"/>
                </a:solidFill>
                <a:latin typeface="Mulish"/>
                <a:ea typeface="Mulish"/>
                <a:cs typeface="Mulish"/>
                <a:sym typeface="Mulish"/>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82" name="Google Shape;182;p50"/>
          <p:cNvSpPr txBox="1"/>
          <p:nvPr>
            <p:ph idx="3" type="body"/>
          </p:nvPr>
        </p:nvSpPr>
        <p:spPr>
          <a:xfrm>
            <a:off x="6101409" y="1369625"/>
            <a:ext cx="2378075" cy="327025"/>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rgbClr val="1464F4"/>
              </a:buClr>
              <a:buSzPts val="1400"/>
              <a:buNone/>
              <a:defRPr sz="1400">
                <a:solidFill>
                  <a:srgbClr val="1464F4"/>
                </a:solidFill>
                <a:latin typeface="Mulish"/>
                <a:ea typeface="Mulish"/>
                <a:cs typeface="Mulish"/>
                <a:sym typeface="Mulish"/>
              </a:defRPr>
            </a:lvl1pPr>
            <a:lvl2pPr indent="-317500" lvl="1" marL="914400" algn="l">
              <a:lnSpc>
                <a:spcPct val="90000"/>
              </a:lnSpc>
              <a:spcBef>
                <a:spcPts val="500"/>
              </a:spcBef>
              <a:spcAft>
                <a:spcPts val="0"/>
              </a:spcAft>
              <a:buClr>
                <a:srgbClr val="1464F4"/>
              </a:buClr>
              <a:buSzPts val="1400"/>
              <a:buChar char="•"/>
              <a:defRPr sz="1400">
                <a:solidFill>
                  <a:srgbClr val="1464F4"/>
                </a:solidFill>
                <a:latin typeface="Mulish"/>
                <a:ea typeface="Mulish"/>
                <a:cs typeface="Mulish"/>
                <a:sym typeface="Mulish"/>
              </a:defRPr>
            </a:lvl2pPr>
            <a:lvl3pPr indent="-317500" lvl="2" marL="1371600" algn="l">
              <a:lnSpc>
                <a:spcPct val="90000"/>
              </a:lnSpc>
              <a:spcBef>
                <a:spcPts val="500"/>
              </a:spcBef>
              <a:spcAft>
                <a:spcPts val="0"/>
              </a:spcAft>
              <a:buClr>
                <a:srgbClr val="1464F4"/>
              </a:buClr>
              <a:buSzPts val="1400"/>
              <a:buChar char="•"/>
              <a:defRPr sz="1400">
                <a:solidFill>
                  <a:srgbClr val="1464F4"/>
                </a:solidFill>
                <a:latin typeface="Mulish"/>
                <a:ea typeface="Mulish"/>
                <a:cs typeface="Mulish"/>
                <a:sym typeface="Mulish"/>
              </a:defRPr>
            </a:lvl3pPr>
            <a:lvl4pPr indent="-317500" lvl="3" marL="1828800" algn="l">
              <a:lnSpc>
                <a:spcPct val="90000"/>
              </a:lnSpc>
              <a:spcBef>
                <a:spcPts val="500"/>
              </a:spcBef>
              <a:spcAft>
                <a:spcPts val="0"/>
              </a:spcAft>
              <a:buClr>
                <a:srgbClr val="1464F4"/>
              </a:buClr>
              <a:buSzPts val="1400"/>
              <a:buChar char="•"/>
              <a:defRPr sz="1400">
                <a:solidFill>
                  <a:srgbClr val="1464F4"/>
                </a:solidFill>
                <a:latin typeface="Mulish"/>
                <a:ea typeface="Mulish"/>
                <a:cs typeface="Mulish"/>
                <a:sym typeface="Mulish"/>
              </a:defRPr>
            </a:lvl4pPr>
            <a:lvl5pPr indent="-317500" lvl="4" marL="2286000" algn="l">
              <a:lnSpc>
                <a:spcPct val="90000"/>
              </a:lnSpc>
              <a:spcBef>
                <a:spcPts val="500"/>
              </a:spcBef>
              <a:spcAft>
                <a:spcPts val="0"/>
              </a:spcAft>
              <a:buClr>
                <a:srgbClr val="1464F4"/>
              </a:buClr>
              <a:buSzPts val="1400"/>
              <a:buChar char="•"/>
              <a:defRPr sz="1400">
                <a:solidFill>
                  <a:srgbClr val="1464F4"/>
                </a:solidFill>
                <a:latin typeface="Mulish"/>
                <a:ea typeface="Mulish"/>
                <a:cs typeface="Mulish"/>
                <a:sym typeface="Mulish"/>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83" name="Google Shape;183;p50"/>
          <p:cNvSpPr txBox="1"/>
          <p:nvPr>
            <p:ph idx="4" type="body"/>
          </p:nvPr>
        </p:nvSpPr>
        <p:spPr>
          <a:xfrm>
            <a:off x="431837" y="454776"/>
            <a:ext cx="1994492" cy="1096963"/>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rgbClr val="000000"/>
              </a:buClr>
              <a:buSzPts val="2500"/>
              <a:buNone/>
              <a:defRPr sz="2500">
                <a:solidFill>
                  <a:srgbClr val="000000"/>
                </a:solidFill>
                <a:latin typeface="Mulish SemiBold"/>
                <a:ea typeface="Mulish SemiBold"/>
                <a:cs typeface="Mulish SemiBold"/>
                <a:sym typeface="Mulish SemiBold"/>
              </a:defRPr>
            </a:lvl1pPr>
            <a:lvl2pPr indent="-387350" lvl="1" marL="914400" algn="l">
              <a:lnSpc>
                <a:spcPct val="90000"/>
              </a:lnSpc>
              <a:spcBef>
                <a:spcPts val="500"/>
              </a:spcBef>
              <a:spcAft>
                <a:spcPts val="0"/>
              </a:spcAft>
              <a:buClr>
                <a:srgbClr val="000000"/>
              </a:buClr>
              <a:buSzPts val="2500"/>
              <a:buChar char="•"/>
              <a:defRPr sz="2500">
                <a:solidFill>
                  <a:srgbClr val="000000"/>
                </a:solidFill>
                <a:latin typeface="Mulish SemiBold"/>
                <a:ea typeface="Mulish SemiBold"/>
                <a:cs typeface="Mulish SemiBold"/>
                <a:sym typeface="Mulish SemiBold"/>
              </a:defRPr>
            </a:lvl2pPr>
            <a:lvl3pPr indent="-387350" lvl="2" marL="1371600" algn="l">
              <a:lnSpc>
                <a:spcPct val="90000"/>
              </a:lnSpc>
              <a:spcBef>
                <a:spcPts val="500"/>
              </a:spcBef>
              <a:spcAft>
                <a:spcPts val="0"/>
              </a:spcAft>
              <a:buClr>
                <a:srgbClr val="000000"/>
              </a:buClr>
              <a:buSzPts val="2500"/>
              <a:buChar char="•"/>
              <a:defRPr sz="2500">
                <a:solidFill>
                  <a:srgbClr val="000000"/>
                </a:solidFill>
                <a:latin typeface="Mulish SemiBold"/>
                <a:ea typeface="Mulish SemiBold"/>
                <a:cs typeface="Mulish SemiBold"/>
                <a:sym typeface="Mulish SemiBold"/>
              </a:defRPr>
            </a:lvl3pPr>
            <a:lvl4pPr indent="-387350" lvl="3" marL="1828800" algn="l">
              <a:lnSpc>
                <a:spcPct val="90000"/>
              </a:lnSpc>
              <a:spcBef>
                <a:spcPts val="500"/>
              </a:spcBef>
              <a:spcAft>
                <a:spcPts val="0"/>
              </a:spcAft>
              <a:buClr>
                <a:srgbClr val="000000"/>
              </a:buClr>
              <a:buSzPts val="2500"/>
              <a:buChar char="•"/>
              <a:defRPr sz="2500">
                <a:solidFill>
                  <a:srgbClr val="000000"/>
                </a:solidFill>
                <a:latin typeface="Mulish SemiBold"/>
                <a:ea typeface="Mulish SemiBold"/>
                <a:cs typeface="Mulish SemiBold"/>
                <a:sym typeface="Mulish SemiBold"/>
              </a:defRPr>
            </a:lvl4pPr>
            <a:lvl5pPr indent="-387350" lvl="4" marL="2286000" algn="l">
              <a:lnSpc>
                <a:spcPct val="90000"/>
              </a:lnSpc>
              <a:spcBef>
                <a:spcPts val="500"/>
              </a:spcBef>
              <a:spcAft>
                <a:spcPts val="0"/>
              </a:spcAft>
              <a:buClr>
                <a:srgbClr val="000000"/>
              </a:buClr>
              <a:buSzPts val="2500"/>
              <a:buChar char="•"/>
              <a:defRPr sz="2500">
                <a:solidFill>
                  <a:srgbClr val="000000"/>
                </a:solidFill>
                <a:latin typeface="Mulish SemiBold"/>
                <a:ea typeface="Mulish SemiBold"/>
                <a:cs typeface="Mulish SemiBold"/>
                <a:sym typeface="Mulish SemiBold"/>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84" name="Google Shape;184;p50"/>
          <p:cNvSpPr txBox="1"/>
          <p:nvPr/>
        </p:nvSpPr>
        <p:spPr>
          <a:xfrm>
            <a:off x="6101344" y="282203"/>
            <a:ext cx="1404788" cy="1130743"/>
          </a:xfrm>
          <a:prstGeom prst="rect">
            <a:avLst/>
          </a:prstGeom>
          <a:noFill/>
          <a:ln>
            <a:noFill/>
          </a:ln>
        </p:spPr>
        <p:txBody>
          <a:bodyPr anchorCtr="0" anchor="t" bIns="0" lIns="0" spcFirstLastPara="1" rIns="0" wrap="square" tIns="10775">
            <a:spAutoFit/>
          </a:bodyPr>
          <a:lstStyle/>
          <a:p>
            <a:pPr indent="0" lvl="0" marL="7701" marR="0" rtl="0" algn="l">
              <a:spcBef>
                <a:spcPts val="0"/>
              </a:spcBef>
              <a:spcAft>
                <a:spcPts val="0"/>
              </a:spcAft>
              <a:buNone/>
            </a:pPr>
            <a:r>
              <a:rPr lang="en-US" sz="7276">
                <a:solidFill>
                  <a:srgbClr val="D9E0E1"/>
                </a:solidFill>
                <a:latin typeface="Mulish"/>
                <a:ea typeface="Mulish"/>
                <a:cs typeface="Mulish"/>
                <a:sym typeface="Mulish"/>
              </a:rPr>
              <a:t>01</a:t>
            </a:r>
            <a:endParaRPr sz="7276">
              <a:solidFill>
                <a:schemeClr val="dk1"/>
              </a:solidFill>
              <a:latin typeface="Mulish"/>
              <a:ea typeface="Mulish"/>
              <a:cs typeface="Mulish"/>
              <a:sym typeface="Mulish"/>
            </a:endParaRPr>
          </a:p>
        </p:txBody>
      </p:sp>
      <p:sp>
        <p:nvSpPr>
          <p:cNvPr id="185" name="Google Shape;185;p50"/>
          <p:cNvSpPr txBox="1"/>
          <p:nvPr/>
        </p:nvSpPr>
        <p:spPr>
          <a:xfrm>
            <a:off x="6096000" y="2233489"/>
            <a:ext cx="1404788" cy="1130743"/>
          </a:xfrm>
          <a:prstGeom prst="rect">
            <a:avLst/>
          </a:prstGeom>
          <a:noFill/>
          <a:ln>
            <a:noFill/>
          </a:ln>
        </p:spPr>
        <p:txBody>
          <a:bodyPr anchorCtr="0" anchor="t" bIns="0" lIns="0" spcFirstLastPara="1" rIns="0" wrap="square" tIns="10775">
            <a:spAutoFit/>
          </a:bodyPr>
          <a:lstStyle/>
          <a:p>
            <a:pPr indent="0" lvl="0" marL="7701" marR="0" rtl="0" algn="l">
              <a:spcBef>
                <a:spcPts val="0"/>
              </a:spcBef>
              <a:spcAft>
                <a:spcPts val="0"/>
              </a:spcAft>
              <a:buNone/>
            </a:pPr>
            <a:r>
              <a:rPr lang="en-US" sz="7276">
                <a:solidFill>
                  <a:srgbClr val="D9E0E1"/>
                </a:solidFill>
                <a:latin typeface="Mulish"/>
                <a:ea typeface="Mulish"/>
                <a:cs typeface="Mulish"/>
                <a:sym typeface="Mulish"/>
              </a:rPr>
              <a:t>02</a:t>
            </a:r>
            <a:endParaRPr sz="7276">
              <a:solidFill>
                <a:schemeClr val="dk1"/>
              </a:solidFill>
              <a:latin typeface="Mulish"/>
              <a:ea typeface="Mulish"/>
              <a:cs typeface="Mulish"/>
              <a:sym typeface="Mulish"/>
            </a:endParaRPr>
          </a:p>
        </p:txBody>
      </p:sp>
      <p:sp>
        <p:nvSpPr>
          <p:cNvPr id="186" name="Google Shape;186;p50"/>
          <p:cNvSpPr txBox="1"/>
          <p:nvPr/>
        </p:nvSpPr>
        <p:spPr>
          <a:xfrm>
            <a:off x="6096000" y="4194119"/>
            <a:ext cx="1404788" cy="1130743"/>
          </a:xfrm>
          <a:prstGeom prst="rect">
            <a:avLst/>
          </a:prstGeom>
          <a:noFill/>
          <a:ln>
            <a:noFill/>
          </a:ln>
        </p:spPr>
        <p:txBody>
          <a:bodyPr anchorCtr="0" anchor="t" bIns="0" lIns="0" spcFirstLastPara="1" rIns="0" wrap="square" tIns="10775">
            <a:spAutoFit/>
          </a:bodyPr>
          <a:lstStyle/>
          <a:p>
            <a:pPr indent="0" lvl="0" marL="7701" marR="0" rtl="0" algn="l">
              <a:spcBef>
                <a:spcPts val="0"/>
              </a:spcBef>
              <a:spcAft>
                <a:spcPts val="0"/>
              </a:spcAft>
              <a:buNone/>
            </a:pPr>
            <a:r>
              <a:rPr lang="en-US" sz="7276">
                <a:solidFill>
                  <a:srgbClr val="D9E0E1"/>
                </a:solidFill>
                <a:latin typeface="Mulish"/>
                <a:ea typeface="Mulish"/>
                <a:cs typeface="Mulish"/>
                <a:sym typeface="Mulish"/>
              </a:rPr>
              <a:t>03</a:t>
            </a:r>
            <a:endParaRPr sz="7276">
              <a:solidFill>
                <a:schemeClr val="dk1"/>
              </a:solidFill>
              <a:latin typeface="Mulish"/>
              <a:ea typeface="Mulish"/>
              <a:cs typeface="Mulish"/>
              <a:sym typeface="Mulish"/>
            </a:endParaRPr>
          </a:p>
        </p:txBody>
      </p:sp>
      <p:sp>
        <p:nvSpPr>
          <p:cNvPr id="187" name="Google Shape;187;p50"/>
          <p:cNvSpPr/>
          <p:nvPr/>
        </p:nvSpPr>
        <p:spPr>
          <a:xfrm>
            <a:off x="3162726" y="896856"/>
            <a:ext cx="2108229" cy="0"/>
          </a:xfrm>
          <a:custGeom>
            <a:rect b="b" l="l" r="r" t="t"/>
            <a:pathLst>
              <a:path extrusionOk="0" h="120000" w="3476625">
                <a:moveTo>
                  <a:pt x="0" y="0"/>
                </a:moveTo>
                <a:lnTo>
                  <a:pt x="3476333" y="0"/>
                </a:lnTo>
              </a:path>
            </a:pathLst>
          </a:custGeom>
          <a:noFill/>
          <a:ln cap="flat" cmpd="sng" w="9525">
            <a:solidFill>
              <a:srgbClr val="929FB1"/>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092">
              <a:solidFill>
                <a:schemeClr val="dk1"/>
              </a:solidFill>
              <a:latin typeface="Mulish"/>
              <a:ea typeface="Mulish"/>
              <a:cs typeface="Mulish"/>
              <a:sym typeface="Mulish"/>
            </a:endParaRPr>
          </a:p>
        </p:txBody>
      </p:sp>
      <p:sp>
        <p:nvSpPr>
          <p:cNvPr id="188" name="Google Shape;188;p50"/>
          <p:cNvSpPr/>
          <p:nvPr/>
        </p:nvSpPr>
        <p:spPr>
          <a:xfrm>
            <a:off x="3162726" y="2927498"/>
            <a:ext cx="2108229" cy="0"/>
          </a:xfrm>
          <a:custGeom>
            <a:rect b="b" l="l" r="r" t="t"/>
            <a:pathLst>
              <a:path extrusionOk="0" h="120000" w="3476625">
                <a:moveTo>
                  <a:pt x="0" y="0"/>
                </a:moveTo>
                <a:lnTo>
                  <a:pt x="3476333" y="0"/>
                </a:lnTo>
              </a:path>
            </a:pathLst>
          </a:custGeom>
          <a:noFill/>
          <a:ln cap="flat" cmpd="sng" w="9525">
            <a:solidFill>
              <a:srgbClr val="929FB1"/>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092">
              <a:solidFill>
                <a:schemeClr val="dk1"/>
              </a:solidFill>
              <a:latin typeface="Mulish"/>
              <a:ea typeface="Mulish"/>
              <a:cs typeface="Mulish"/>
              <a:sym typeface="Mulish"/>
            </a:endParaRPr>
          </a:p>
        </p:txBody>
      </p:sp>
      <p:sp>
        <p:nvSpPr>
          <p:cNvPr id="189" name="Google Shape;189;p50"/>
          <p:cNvSpPr/>
          <p:nvPr/>
        </p:nvSpPr>
        <p:spPr>
          <a:xfrm>
            <a:off x="3162726" y="4878366"/>
            <a:ext cx="2108229" cy="0"/>
          </a:xfrm>
          <a:custGeom>
            <a:rect b="b" l="l" r="r" t="t"/>
            <a:pathLst>
              <a:path extrusionOk="0" h="120000" w="3476625">
                <a:moveTo>
                  <a:pt x="0" y="0"/>
                </a:moveTo>
                <a:lnTo>
                  <a:pt x="3476333" y="0"/>
                </a:lnTo>
              </a:path>
            </a:pathLst>
          </a:custGeom>
          <a:noFill/>
          <a:ln cap="flat" cmpd="sng" w="9525">
            <a:solidFill>
              <a:srgbClr val="929FB1"/>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092">
              <a:solidFill>
                <a:schemeClr val="dk1"/>
              </a:solidFill>
              <a:latin typeface="Mulish"/>
              <a:ea typeface="Mulish"/>
              <a:cs typeface="Mulish"/>
              <a:sym typeface="Mulish"/>
            </a:endParaRPr>
          </a:p>
        </p:txBody>
      </p:sp>
      <p:pic>
        <p:nvPicPr>
          <p:cNvPr descr="Shape&#10;&#10;Description automatically generated with medium confidence" id="190" name="Google Shape;190;p50"/>
          <p:cNvPicPr preferRelativeResize="0"/>
          <p:nvPr/>
        </p:nvPicPr>
        <p:blipFill rotWithShape="1">
          <a:blip r:embed="rId2">
            <a:alphaModFix/>
          </a:blip>
          <a:srcRect b="0" l="0" r="0" t="0"/>
          <a:stretch/>
        </p:blipFill>
        <p:spPr>
          <a:xfrm>
            <a:off x="10145305" y="454776"/>
            <a:ext cx="1593523" cy="417503"/>
          </a:xfrm>
          <a:prstGeom prst="rect">
            <a:avLst/>
          </a:prstGeom>
          <a:noFill/>
          <a:ln>
            <a:noFill/>
          </a:ln>
        </p:spPr>
      </p:pic>
      <p:sp>
        <p:nvSpPr>
          <p:cNvPr id="191" name="Google Shape;191;p50"/>
          <p:cNvSpPr/>
          <p:nvPr>
            <p:ph idx="5" type="pic"/>
          </p:nvPr>
        </p:nvSpPr>
        <p:spPr>
          <a:xfrm>
            <a:off x="3027803" y="1116046"/>
            <a:ext cx="2378075" cy="1592263"/>
          </a:xfrm>
          <a:prstGeom prst="rect">
            <a:avLst/>
          </a:prstGeom>
          <a:noFill/>
          <a:ln>
            <a:noFill/>
          </a:ln>
        </p:spPr>
      </p:sp>
      <p:sp>
        <p:nvSpPr>
          <p:cNvPr id="192" name="Google Shape;192;p50"/>
          <p:cNvSpPr/>
          <p:nvPr>
            <p:ph idx="6" type="pic"/>
          </p:nvPr>
        </p:nvSpPr>
        <p:spPr>
          <a:xfrm>
            <a:off x="3027802" y="3106801"/>
            <a:ext cx="2378075" cy="1592263"/>
          </a:xfrm>
          <a:prstGeom prst="rect">
            <a:avLst/>
          </a:prstGeom>
          <a:noFill/>
          <a:ln>
            <a:noFill/>
          </a:ln>
        </p:spPr>
      </p:sp>
      <p:sp>
        <p:nvSpPr>
          <p:cNvPr id="193" name="Google Shape;193;p50"/>
          <p:cNvSpPr/>
          <p:nvPr>
            <p:ph idx="7" type="pic"/>
          </p:nvPr>
        </p:nvSpPr>
        <p:spPr>
          <a:xfrm>
            <a:off x="3027802" y="5097074"/>
            <a:ext cx="2378075" cy="1592263"/>
          </a:xfrm>
          <a:prstGeom prst="rect">
            <a:avLst/>
          </a:prstGeom>
          <a:noFill/>
          <a:ln>
            <a:noFill/>
          </a:ln>
        </p:spPr>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wo Content">
  <p:cSld name="1_Two Content">
    <p:spTree>
      <p:nvGrpSpPr>
        <p:cNvPr id="194" name="Shape 194"/>
        <p:cNvGrpSpPr/>
        <p:nvPr/>
      </p:nvGrpSpPr>
      <p:grpSpPr>
        <a:xfrm>
          <a:off x="0" y="0"/>
          <a:ext cx="0" cy="0"/>
          <a:chOff x="0" y="0"/>
          <a:chExt cx="0" cy="0"/>
        </a:xfrm>
      </p:grpSpPr>
      <p:sp>
        <p:nvSpPr>
          <p:cNvPr id="195" name="Google Shape;195;p51"/>
          <p:cNvSpPr txBox="1"/>
          <p:nvPr>
            <p:ph idx="1" type="body"/>
          </p:nvPr>
        </p:nvSpPr>
        <p:spPr>
          <a:xfrm>
            <a:off x="534987" y="454776"/>
            <a:ext cx="4027959" cy="1096963"/>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rgbClr val="1464F4"/>
              </a:buClr>
              <a:buSzPts val="3400"/>
              <a:buNone/>
              <a:defRPr sz="3400">
                <a:solidFill>
                  <a:srgbClr val="1464F4"/>
                </a:solidFill>
                <a:latin typeface="Mulish"/>
                <a:ea typeface="Mulish"/>
                <a:cs typeface="Mulish"/>
                <a:sym typeface="Mulish"/>
              </a:defRPr>
            </a:lvl1pPr>
            <a:lvl2pPr indent="-444500" lvl="1" marL="914400" algn="l">
              <a:lnSpc>
                <a:spcPct val="90000"/>
              </a:lnSpc>
              <a:spcBef>
                <a:spcPts val="500"/>
              </a:spcBef>
              <a:spcAft>
                <a:spcPts val="0"/>
              </a:spcAft>
              <a:buClr>
                <a:srgbClr val="1464F4"/>
              </a:buClr>
              <a:buSzPts val="3400"/>
              <a:buChar char="•"/>
              <a:defRPr sz="3400">
                <a:solidFill>
                  <a:srgbClr val="1464F4"/>
                </a:solidFill>
                <a:latin typeface="Mulish"/>
                <a:ea typeface="Mulish"/>
                <a:cs typeface="Mulish"/>
                <a:sym typeface="Mulish"/>
              </a:defRPr>
            </a:lvl2pPr>
            <a:lvl3pPr indent="-444500" lvl="2" marL="1371600" algn="l">
              <a:lnSpc>
                <a:spcPct val="90000"/>
              </a:lnSpc>
              <a:spcBef>
                <a:spcPts val="500"/>
              </a:spcBef>
              <a:spcAft>
                <a:spcPts val="0"/>
              </a:spcAft>
              <a:buClr>
                <a:srgbClr val="1464F4"/>
              </a:buClr>
              <a:buSzPts val="3400"/>
              <a:buChar char="•"/>
              <a:defRPr sz="3400">
                <a:solidFill>
                  <a:srgbClr val="1464F4"/>
                </a:solidFill>
                <a:latin typeface="Mulish"/>
                <a:ea typeface="Mulish"/>
                <a:cs typeface="Mulish"/>
                <a:sym typeface="Mulish"/>
              </a:defRPr>
            </a:lvl3pPr>
            <a:lvl4pPr indent="-444500" lvl="3" marL="1828800" algn="l">
              <a:lnSpc>
                <a:spcPct val="90000"/>
              </a:lnSpc>
              <a:spcBef>
                <a:spcPts val="500"/>
              </a:spcBef>
              <a:spcAft>
                <a:spcPts val="0"/>
              </a:spcAft>
              <a:buClr>
                <a:srgbClr val="1464F4"/>
              </a:buClr>
              <a:buSzPts val="3400"/>
              <a:buChar char="•"/>
              <a:defRPr sz="3400">
                <a:solidFill>
                  <a:srgbClr val="1464F4"/>
                </a:solidFill>
                <a:latin typeface="Mulish"/>
                <a:ea typeface="Mulish"/>
                <a:cs typeface="Mulish"/>
                <a:sym typeface="Mulish"/>
              </a:defRPr>
            </a:lvl4pPr>
            <a:lvl5pPr indent="-444500" lvl="4" marL="2286000" algn="l">
              <a:lnSpc>
                <a:spcPct val="90000"/>
              </a:lnSpc>
              <a:spcBef>
                <a:spcPts val="500"/>
              </a:spcBef>
              <a:spcAft>
                <a:spcPts val="0"/>
              </a:spcAft>
              <a:buClr>
                <a:srgbClr val="1464F4"/>
              </a:buClr>
              <a:buSzPts val="3400"/>
              <a:buChar char="•"/>
              <a:defRPr sz="3400">
                <a:solidFill>
                  <a:srgbClr val="1464F4"/>
                </a:solidFill>
                <a:latin typeface="Mulish"/>
                <a:ea typeface="Mulish"/>
                <a:cs typeface="Mulish"/>
                <a:sym typeface="Mulish"/>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96" name="Google Shape;196;p51"/>
          <p:cNvSpPr/>
          <p:nvPr/>
        </p:nvSpPr>
        <p:spPr>
          <a:xfrm>
            <a:off x="5564900" y="0"/>
            <a:ext cx="3065700" cy="56223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Arial"/>
              <a:buNone/>
            </a:pPr>
            <a:r>
              <a:t/>
            </a:r>
            <a:endParaRPr sz="1800">
              <a:solidFill>
                <a:schemeClr val="dk1"/>
              </a:solidFill>
              <a:latin typeface="Mulish"/>
              <a:ea typeface="Mulish"/>
              <a:cs typeface="Mulish"/>
              <a:sym typeface="Mulish"/>
            </a:endParaRPr>
          </a:p>
        </p:txBody>
      </p:sp>
      <p:sp>
        <p:nvSpPr>
          <p:cNvPr id="197" name="Google Shape;197;p51"/>
          <p:cNvSpPr/>
          <p:nvPr/>
        </p:nvSpPr>
        <p:spPr>
          <a:xfrm>
            <a:off x="8812150" y="1235700"/>
            <a:ext cx="3065700" cy="56223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Arial"/>
              <a:buNone/>
            </a:pPr>
            <a:r>
              <a:t/>
            </a:r>
            <a:endParaRPr sz="1800">
              <a:solidFill>
                <a:schemeClr val="dk1"/>
              </a:solidFill>
              <a:latin typeface="Mulish"/>
              <a:ea typeface="Mulish"/>
              <a:cs typeface="Mulish"/>
              <a:sym typeface="Mulish"/>
            </a:endParaRPr>
          </a:p>
        </p:txBody>
      </p:sp>
      <p:pic>
        <p:nvPicPr>
          <p:cNvPr descr="Shape&#10;&#10;Description automatically generated with medium confidence" id="198" name="Google Shape;198;p51"/>
          <p:cNvPicPr preferRelativeResize="0"/>
          <p:nvPr/>
        </p:nvPicPr>
        <p:blipFill rotWithShape="1">
          <a:blip r:embed="rId2">
            <a:alphaModFix/>
          </a:blip>
          <a:srcRect b="0" l="0" r="0" t="0"/>
          <a:stretch/>
        </p:blipFill>
        <p:spPr>
          <a:xfrm>
            <a:off x="10145305" y="454776"/>
            <a:ext cx="1593523" cy="417503"/>
          </a:xfrm>
          <a:prstGeom prst="rect">
            <a:avLst/>
          </a:prstGeom>
          <a:noFill/>
          <a:ln>
            <a:noFill/>
          </a:ln>
        </p:spPr>
      </p:pic>
      <p:sp>
        <p:nvSpPr>
          <p:cNvPr id="199" name="Google Shape;199;p51"/>
          <p:cNvSpPr/>
          <p:nvPr>
            <p:ph idx="2" type="pic"/>
          </p:nvPr>
        </p:nvSpPr>
        <p:spPr>
          <a:xfrm>
            <a:off x="5564188" y="0"/>
            <a:ext cx="3067050" cy="5622925"/>
          </a:xfrm>
          <a:prstGeom prst="rect">
            <a:avLst/>
          </a:prstGeom>
          <a:noFill/>
          <a:ln>
            <a:noFill/>
          </a:ln>
        </p:spPr>
      </p:sp>
      <p:sp>
        <p:nvSpPr>
          <p:cNvPr id="200" name="Google Shape;200;p51"/>
          <p:cNvSpPr/>
          <p:nvPr>
            <p:ph idx="3" type="pic"/>
          </p:nvPr>
        </p:nvSpPr>
        <p:spPr>
          <a:xfrm>
            <a:off x="8794613" y="1235700"/>
            <a:ext cx="3067050" cy="5622925"/>
          </a:xfrm>
          <a:prstGeom prst="rect">
            <a:avLst/>
          </a:prstGeom>
          <a:noFill/>
          <a:ln>
            <a:noFill/>
          </a:ln>
        </p:spPr>
      </p:sp>
      <p:sp>
        <p:nvSpPr>
          <p:cNvPr id="201" name="Google Shape;201;p51"/>
          <p:cNvSpPr txBox="1"/>
          <p:nvPr>
            <p:ph idx="4" type="body"/>
          </p:nvPr>
        </p:nvSpPr>
        <p:spPr>
          <a:xfrm>
            <a:off x="534988" y="1738313"/>
            <a:ext cx="4027487" cy="3884612"/>
          </a:xfrm>
          <a:prstGeom prst="rect">
            <a:avLst/>
          </a:prstGeom>
          <a:noFill/>
          <a:ln>
            <a:noFill/>
          </a:ln>
        </p:spPr>
        <p:txBody>
          <a:bodyPr anchorCtr="0" anchor="t" bIns="45700" lIns="91425" spcFirstLastPara="1" rIns="91425" wrap="square" tIns="45700">
            <a:normAutofit/>
          </a:bodyPr>
          <a:lstStyle>
            <a:lvl1pPr indent="-228600" lvl="0" marL="457200" algn="just">
              <a:lnSpc>
                <a:spcPct val="90000"/>
              </a:lnSpc>
              <a:spcBef>
                <a:spcPts val="1000"/>
              </a:spcBef>
              <a:spcAft>
                <a:spcPts val="0"/>
              </a:spcAft>
              <a:buClr>
                <a:schemeClr val="dk1"/>
              </a:buClr>
              <a:buSzPts val="1300"/>
              <a:buNone/>
              <a:defRPr sz="1300">
                <a:latin typeface="Mulish"/>
                <a:ea typeface="Mulish"/>
                <a:cs typeface="Mulish"/>
                <a:sym typeface="Mulish"/>
              </a:defRPr>
            </a:lvl1pPr>
            <a:lvl2pPr indent="-311150" lvl="1" marL="914400" algn="just">
              <a:lnSpc>
                <a:spcPct val="90000"/>
              </a:lnSpc>
              <a:spcBef>
                <a:spcPts val="500"/>
              </a:spcBef>
              <a:spcAft>
                <a:spcPts val="0"/>
              </a:spcAft>
              <a:buClr>
                <a:schemeClr val="dk1"/>
              </a:buClr>
              <a:buSzPts val="1300"/>
              <a:buChar char="•"/>
              <a:defRPr sz="1300">
                <a:latin typeface="Mulish"/>
                <a:ea typeface="Mulish"/>
                <a:cs typeface="Mulish"/>
                <a:sym typeface="Mulish"/>
              </a:defRPr>
            </a:lvl2pPr>
            <a:lvl3pPr indent="-311150" lvl="2" marL="1371600" algn="just">
              <a:lnSpc>
                <a:spcPct val="90000"/>
              </a:lnSpc>
              <a:spcBef>
                <a:spcPts val="500"/>
              </a:spcBef>
              <a:spcAft>
                <a:spcPts val="0"/>
              </a:spcAft>
              <a:buClr>
                <a:schemeClr val="dk1"/>
              </a:buClr>
              <a:buSzPts val="1300"/>
              <a:buChar char="•"/>
              <a:defRPr sz="1300">
                <a:latin typeface="Mulish"/>
                <a:ea typeface="Mulish"/>
                <a:cs typeface="Mulish"/>
                <a:sym typeface="Mulish"/>
              </a:defRPr>
            </a:lvl3pPr>
            <a:lvl4pPr indent="-311150" lvl="3" marL="1828800" algn="just">
              <a:lnSpc>
                <a:spcPct val="90000"/>
              </a:lnSpc>
              <a:spcBef>
                <a:spcPts val="500"/>
              </a:spcBef>
              <a:spcAft>
                <a:spcPts val="0"/>
              </a:spcAft>
              <a:buClr>
                <a:schemeClr val="dk1"/>
              </a:buClr>
              <a:buSzPts val="1300"/>
              <a:buChar char="•"/>
              <a:defRPr sz="1300">
                <a:latin typeface="Mulish"/>
                <a:ea typeface="Mulish"/>
                <a:cs typeface="Mulish"/>
                <a:sym typeface="Mulish"/>
              </a:defRPr>
            </a:lvl4pPr>
            <a:lvl5pPr indent="-311150" lvl="4" marL="2286000" algn="just">
              <a:lnSpc>
                <a:spcPct val="90000"/>
              </a:lnSpc>
              <a:spcBef>
                <a:spcPts val="500"/>
              </a:spcBef>
              <a:spcAft>
                <a:spcPts val="0"/>
              </a:spcAft>
              <a:buClr>
                <a:schemeClr val="dk1"/>
              </a:buClr>
              <a:buSzPts val="1300"/>
              <a:buChar char="•"/>
              <a:defRPr sz="1300">
                <a:latin typeface="Mulish"/>
                <a:ea typeface="Mulish"/>
                <a:cs typeface="Mulish"/>
                <a:sym typeface="Mulish"/>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and Content">
  <p:cSld name="1_Title and Content">
    <p:spTree>
      <p:nvGrpSpPr>
        <p:cNvPr id="202" name="Shape 202"/>
        <p:cNvGrpSpPr/>
        <p:nvPr/>
      </p:nvGrpSpPr>
      <p:grpSpPr>
        <a:xfrm>
          <a:off x="0" y="0"/>
          <a:ext cx="0" cy="0"/>
          <a:chOff x="0" y="0"/>
          <a:chExt cx="0" cy="0"/>
        </a:xfrm>
      </p:grpSpPr>
      <p:sp>
        <p:nvSpPr>
          <p:cNvPr id="203" name="Google Shape;203;p52"/>
          <p:cNvSpPr txBox="1"/>
          <p:nvPr>
            <p:ph idx="1" type="body"/>
          </p:nvPr>
        </p:nvSpPr>
        <p:spPr>
          <a:xfrm>
            <a:off x="709451" y="5360450"/>
            <a:ext cx="3416300" cy="927100"/>
          </a:xfrm>
          <a:prstGeom prst="rect">
            <a:avLst/>
          </a:prstGeom>
          <a:noFill/>
          <a:ln>
            <a:noFill/>
          </a:ln>
        </p:spPr>
        <p:txBody>
          <a:bodyPr anchorCtr="0" anchor="t" bIns="45700" lIns="91425" spcFirstLastPara="1" rIns="91425" wrap="square" tIns="45700">
            <a:noAutofit/>
          </a:bodyPr>
          <a:lstStyle>
            <a:lvl1pPr indent="-228600" lvl="0" marL="457200" algn="just">
              <a:lnSpc>
                <a:spcPct val="90000"/>
              </a:lnSpc>
              <a:spcBef>
                <a:spcPts val="1000"/>
              </a:spcBef>
              <a:spcAft>
                <a:spcPts val="0"/>
              </a:spcAft>
              <a:buClr>
                <a:schemeClr val="dk1"/>
              </a:buClr>
              <a:buSzPts val="1300"/>
              <a:buNone/>
              <a:defRPr sz="1300">
                <a:latin typeface="Mulish"/>
                <a:ea typeface="Mulish"/>
                <a:cs typeface="Mulish"/>
                <a:sym typeface="Mulish"/>
              </a:defRPr>
            </a:lvl1pPr>
            <a:lvl2pPr indent="-311150" lvl="1" marL="914400" algn="just">
              <a:lnSpc>
                <a:spcPct val="90000"/>
              </a:lnSpc>
              <a:spcBef>
                <a:spcPts val="500"/>
              </a:spcBef>
              <a:spcAft>
                <a:spcPts val="0"/>
              </a:spcAft>
              <a:buClr>
                <a:schemeClr val="dk1"/>
              </a:buClr>
              <a:buSzPts val="1300"/>
              <a:buChar char="•"/>
              <a:defRPr sz="1300">
                <a:latin typeface="Mulish"/>
                <a:ea typeface="Mulish"/>
                <a:cs typeface="Mulish"/>
                <a:sym typeface="Mulish"/>
              </a:defRPr>
            </a:lvl2pPr>
            <a:lvl3pPr indent="-311150" lvl="2" marL="1371600" algn="just">
              <a:lnSpc>
                <a:spcPct val="90000"/>
              </a:lnSpc>
              <a:spcBef>
                <a:spcPts val="500"/>
              </a:spcBef>
              <a:spcAft>
                <a:spcPts val="0"/>
              </a:spcAft>
              <a:buClr>
                <a:schemeClr val="dk1"/>
              </a:buClr>
              <a:buSzPts val="1300"/>
              <a:buChar char="•"/>
              <a:defRPr sz="1300">
                <a:latin typeface="Mulish"/>
                <a:ea typeface="Mulish"/>
                <a:cs typeface="Mulish"/>
                <a:sym typeface="Mulish"/>
              </a:defRPr>
            </a:lvl3pPr>
            <a:lvl4pPr indent="-311150" lvl="3" marL="1828800" algn="just">
              <a:lnSpc>
                <a:spcPct val="90000"/>
              </a:lnSpc>
              <a:spcBef>
                <a:spcPts val="500"/>
              </a:spcBef>
              <a:spcAft>
                <a:spcPts val="0"/>
              </a:spcAft>
              <a:buClr>
                <a:schemeClr val="dk1"/>
              </a:buClr>
              <a:buSzPts val="1300"/>
              <a:buChar char="•"/>
              <a:defRPr sz="1300">
                <a:latin typeface="Mulish"/>
                <a:ea typeface="Mulish"/>
                <a:cs typeface="Mulish"/>
                <a:sym typeface="Mulish"/>
              </a:defRPr>
            </a:lvl4pPr>
            <a:lvl5pPr indent="-311150" lvl="4" marL="2286000" algn="just">
              <a:lnSpc>
                <a:spcPct val="90000"/>
              </a:lnSpc>
              <a:spcBef>
                <a:spcPts val="500"/>
              </a:spcBef>
              <a:spcAft>
                <a:spcPts val="0"/>
              </a:spcAft>
              <a:buClr>
                <a:schemeClr val="dk1"/>
              </a:buClr>
              <a:buSzPts val="1300"/>
              <a:buChar char="•"/>
              <a:defRPr sz="1300">
                <a:latin typeface="Mulish"/>
                <a:ea typeface="Mulish"/>
                <a:cs typeface="Mulish"/>
                <a:sym typeface="Mulish"/>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04" name="Google Shape;204;p52"/>
          <p:cNvSpPr/>
          <p:nvPr>
            <p:ph idx="2" type="pic"/>
          </p:nvPr>
        </p:nvSpPr>
        <p:spPr>
          <a:xfrm>
            <a:off x="709451" y="2737400"/>
            <a:ext cx="3416300" cy="2214562"/>
          </a:xfrm>
          <a:prstGeom prst="rect">
            <a:avLst/>
          </a:prstGeom>
          <a:noFill/>
          <a:ln>
            <a:noFill/>
          </a:ln>
        </p:spPr>
      </p:sp>
      <p:sp>
        <p:nvSpPr>
          <p:cNvPr id="205" name="Google Shape;205;p52"/>
          <p:cNvSpPr txBox="1"/>
          <p:nvPr>
            <p:ph idx="3" type="body"/>
          </p:nvPr>
        </p:nvSpPr>
        <p:spPr>
          <a:xfrm>
            <a:off x="692763" y="452550"/>
            <a:ext cx="3432988" cy="927100"/>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rgbClr val="1464F4"/>
              </a:buClr>
              <a:buSzPts val="2500"/>
              <a:buNone/>
              <a:defRPr sz="2500">
                <a:solidFill>
                  <a:srgbClr val="1464F4"/>
                </a:solidFill>
                <a:latin typeface="Mulish Medium"/>
                <a:ea typeface="Mulish Medium"/>
                <a:cs typeface="Mulish Medium"/>
                <a:sym typeface="Mulish Medium"/>
              </a:defRPr>
            </a:lvl1pPr>
            <a:lvl2pPr indent="-387350" lvl="1" marL="914400" algn="l">
              <a:lnSpc>
                <a:spcPct val="90000"/>
              </a:lnSpc>
              <a:spcBef>
                <a:spcPts val="500"/>
              </a:spcBef>
              <a:spcAft>
                <a:spcPts val="0"/>
              </a:spcAft>
              <a:buClr>
                <a:srgbClr val="1464F4"/>
              </a:buClr>
              <a:buSzPts val="2500"/>
              <a:buChar char="•"/>
              <a:defRPr sz="2500">
                <a:solidFill>
                  <a:srgbClr val="1464F4"/>
                </a:solidFill>
                <a:latin typeface="Mulish Medium"/>
                <a:ea typeface="Mulish Medium"/>
                <a:cs typeface="Mulish Medium"/>
                <a:sym typeface="Mulish Medium"/>
              </a:defRPr>
            </a:lvl2pPr>
            <a:lvl3pPr indent="-387350" lvl="2" marL="1371600" algn="l">
              <a:lnSpc>
                <a:spcPct val="90000"/>
              </a:lnSpc>
              <a:spcBef>
                <a:spcPts val="500"/>
              </a:spcBef>
              <a:spcAft>
                <a:spcPts val="0"/>
              </a:spcAft>
              <a:buClr>
                <a:srgbClr val="1464F4"/>
              </a:buClr>
              <a:buSzPts val="2500"/>
              <a:buChar char="•"/>
              <a:defRPr sz="2500">
                <a:solidFill>
                  <a:srgbClr val="1464F4"/>
                </a:solidFill>
                <a:latin typeface="Mulish Medium"/>
                <a:ea typeface="Mulish Medium"/>
                <a:cs typeface="Mulish Medium"/>
                <a:sym typeface="Mulish Medium"/>
              </a:defRPr>
            </a:lvl3pPr>
            <a:lvl4pPr indent="-387350" lvl="3" marL="1828800" algn="l">
              <a:lnSpc>
                <a:spcPct val="90000"/>
              </a:lnSpc>
              <a:spcBef>
                <a:spcPts val="500"/>
              </a:spcBef>
              <a:spcAft>
                <a:spcPts val="0"/>
              </a:spcAft>
              <a:buClr>
                <a:srgbClr val="1464F4"/>
              </a:buClr>
              <a:buSzPts val="2500"/>
              <a:buChar char="•"/>
              <a:defRPr sz="2500">
                <a:solidFill>
                  <a:srgbClr val="1464F4"/>
                </a:solidFill>
                <a:latin typeface="Mulish Medium"/>
                <a:ea typeface="Mulish Medium"/>
                <a:cs typeface="Mulish Medium"/>
                <a:sym typeface="Mulish Medium"/>
              </a:defRPr>
            </a:lvl4pPr>
            <a:lvl5pPr indent="-387350" lvl="4" marL="2286000" algn="l">
              <a:lnSpc>
                <a:spcPct val="90000"/>
              </a:lnSpc>
              <a:spcBef>
                <a:spcPts val="500"/>
              </a:spcBef>
              <a:spcAft>
                <a:spcPts val="0"/>
              </a:spcAft>
              <a:buClr>
                <a:srgbClr val="1464F4"/>
              </a:buClr>
              <a:buSzPts val="2500"/>
              <a:buChar char="•"/>
              <a:defRPr sz="2500">
                <a:solidFill>
                  <a:srgbClr val="1464F4"/>
                </a:solidFill>
                <a:latin typeface="Mulish Medium"/>
                <a:ea typeface="Mulish Medium"/>
                <a:cs typeface="Mulish Medium"/>
                <a:sym typeface="Mulish Medium"/>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pic>
        <p:nvPicPr>
          <p:cNvPr descr="Shape&#10;&#10;Description automatically generated with medium confidence" id="206" name="Google Shape;206;p52"/>
          <p:cNvPicPr preferRelativeResize="0"/>
          <p:nvPr/>
        </p:nvPicPr>
        <p:blipFill rotWithShape="1">
          <a:blip r:embed="rId2">
            <a:alphaModFix/>
          </a:blip>
          <a:srcRect b="0" l="0" r="0" t="0"/>
          <a:stretch/>
        </p:blipFill>
        <p:spPr>
          <a:xfrm>
            <a:off x="709451" y="6043875"/>
            <a:ext cx="1380070" cy="361575"/>
          </a:xfrm>
          <a:prstGeom prst="rect">
            <a:avLst/>
          </a:prstGeom>
          <a:noFill/>
          <a:ln>
            <a:noFill/>
          </a:ln>
        </p:spPr>
      </p:pic>
      <p:sp>
        <p:nvSpPr>
          <p:cNvPr id="207" name="Google Shape;207;p52"/>
          <p:cNvSpPr/>
          <p:nvPr>
            <p:ph idx="4" type="pic"/>
          </p:nvPr>
        </p:nvSpPr>
        <p:spPr>
          <a:xfrm>
            <a:off x="5724525" y="0"/>
            <a:ext cx="3416300" cy="2214562"/>
          </a:xfrm>
          <a:prstGeom prst="rect">
            <a:avLst/>
          </a:prstGeom>
          <a:noFill/>
          <a:ln>
            <a:noFill/>
          </a:ln>
        </p:spPr>
      </p:sp>
      <p:sp>
        <p:nvSpPr>
          <p:cNvPr id="208" name="Google Shape;208;p52"/>
          <p:cNvSpPr/>
          <p:nvPr>
            <p:ph idx="5" type="pic"/>
          </p:nvPr>
        </p:nvSpPr>
        <p:spPr>
          <a:xfrm>
            <a:off x="5724525" y="4637859"/>
            <a:ext cx="3416300" cy="2214562"/>
          </a:xfrm>
          <a:prstGeom prst="rect">
            <a:avLst/>
          </a:prstGeom>
          <a:noFill/>
          <a:ln>
            <a:noFill/>
          </a:ln>
        </p:spPr>
      </p:sp>
      <p:sp>
        <p:nvSpPr>
          <p:cNvPr id="209" name="Google Shape;209;p52"/>
          <p:cNvSpPr/>
          <p:nvPr>
            <p:ph idx="6" type="pic"/>
          </p:nvPr>
        </p:nvSpPr>
        <p:spPr>
          <a:xfrm>
            <a:off x="5724525" y="2318929"/>
            <a:ext cx="3416300" cy="2214562"/>
          </a:xfrm>
          <a:prstGeom prst="rect">
            <a:avLst/>
          </a:prstGeom>
          <a:noFill/>
          <a:ln>
            <a:noFill/>
          </a:ln>
        </p:spPr>
      </p:sp>
      <p:sp>
        <p:nvSpPr>
          <p:cNvPr id="210" name="Google Shape;210;p52"/>
          <p:cNvSpPr txBox="1"/>
          <p:nvPr>
            <p:ph idx="7" type="body"/>
          </p:nvPr>
        </p:nvSpPr>
        <p:spPr>
          <a:xfrm>
            <a:off x="692763" y="1735688"/>
            <a:ext cx="3416300" cy="927100"/>
          </a:xfrm>
          <a:prstGeom prst="rect">
            <a:avLst/>
          </a:prstGeom>
          <a:noFill/>
          <a:ln>
            <a:noFill/>
          </a:ln>
        </p:spPr>
        <p:txBody>
          <a:bodyPr anchorCtr="0" anchor="t" bIns="45700" lIns="91425" spcFirstLastPara="1" rIns="91425" wrap="square" tIns="45700">
            <a:noAutofit/>
          </a:bodyPr>
          <a:lstStyle>
            <a:lvl1pPr indent="-228600" lvl="0" marL="457200" algn="just">
              <a:lnSpc>
                <a:spcPct val="90000"/>
              </a:lnSpc>
              <a:spcBef>
                <a:spcPts val="1000"/>
              </a:spcBef>
              <a:spcAft>
                <a:spcPts val="0"/>
              </a:spcAft>
              <a:buClr>
                <a:schemeClr val="dk1"/>
              </a:buClr>
              <a:buSzPts val="1300"/>
              <a:buNone/>
              <a:defRPr sz="1300">
                <a:latin typeface="Mulish"/>
                <a:ea typeface="Mulish"/>
                <a:cs typeface="Mulish"/>
                <a:sym typeface="Mulish"/>
              </a:defRPr>
            </a:lvl1pPr>
            <a:lvl2pPr indent="-311150" lvl="1" marL="914400" algn="just">
              <a:lnSpc>
                <a:spcPct val="90000"/>
              </a:lnSpc>
              <a:spcBef>
                <a:spcPts val="500"/>
              </a:spcBef>
              <a:spcAft>
                <a:spcPts val="0"/>
              </a:spcAft>
              <a:buClr>
                <a:schemeClr val="dk1"/>
              </a:buClr>
              <a:buSzPts val="1300"/>
              <a:buChar char="•"/>
              <a:defRPr sz="1300">
                <a:latin typeface="Mulish"/>
                <a:ea typeface="Mulish"/>
                <a:cs typeface="Mulish"/>
                <a:sym typeface="Mulish"/>
              </a:defRPr>
            </a:lvl2pPr>
            <a:lvl3pPr indent="-311150" lvl="2" marL="1371600" algn="just">
              <a:lnSpc>
                <a:spcPct val="90000"/>
              </a:lnSpc>
              <a:spcBef>
                <a:spcPts val="500"/>
              </a:spcBef>
              <a:spcAft>
                <a:spcPts val="0"/>
              </a:spcAft>
              <a:buClr>
                <a:schemeClr val="dk1"/>
              </a:buClr>
              <a:buSzPts val="1300"/>
              <a:buChar char="•"/>
              <a:defRPr sz="1300">
                <a:latin typeface="Mulish"/>
                <a:ea typeface="Mulish"/>
                <a:cs typeface="Mulish"/>
                <a:sym typeface="Mulish"/>
              </a:defRPr>
            </a:lvl3pPr>
            <a:lvl4pPr indent="-311150" lvl="3" marL="1828800" algn="just">
              <a:lnSpc>
                <a:spcPct val="90000"/>
              </a:lnSpc>
              <a:spcBef>
                <a:spcPts val="500"/>
              </a:spcBef>
              <a:spcAft>
                <a:spcPts val="0"/>
              </a:spcAft>
              <a:buClr>
                <a:schemeClr val="dk1"/>
              </a:buClr>
              <a:buSzPts val="1300"/>
              <a:buChar char="•"/>
              <a:defRPr sz="1300">
                <a:latin typeface="Mulish"/>
                <a:ea typeface="Mulish"/>
                <a:cs typeface="Mulish"/>
                <a:sym typeface="Mulish"/>
              </a:defRPr>
            </a:lvl4pPr>
            <a:lvl5pPr indent="-311150" lvl="4" marL="2286000" algn="just">
              <a:lnSpc>
                <a:spcPct val="90000"/>
              </a:lnSpc>
              <a:spcBef>
                <a:spcPts val="500"/>
              </a:spcBef>
              <a:spcAft>
                <a:spcPts val="0"/>
              </a:spcAft>
              <a:buClr>
                <a:schemeClr val="dk1"/>
              </a:buClr>
              <a:buSzPts val="1300"/>
              <a:buChar char="•"/>
              <a:defRPr sz="1300">
                <a:latin typeface="Mulish"/>
                <a:ea typeface="Mulish"/>
                <a:cs typeface="Mulish"/>
                <a:sym typeface="Mulish"/>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11" name="Google Shape;211;p52"/>
          <p:cNvSpPr txBox="1"/>
          <p:nvPr>
            <p:ph idx="8" type="body"/>
          </p:nvPr>
        </p:nvSpPr>
        <p:spPr>
          <a:xfrm>
            <a:off x="9455738" y="452550"/>
            <a:ext cx="1924050" cy="384900"/>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rgbClr val="1464F4"/>
              </a:buClr>
              <a:buSzPts val="2500"/>
              <a:buNone/>
              <a:defRPr sz="2500">
                <a:solidFill>
                  <a:srgbClr val="1464F4"/>
                </a:solidFill>
                <a:latin typeface="Mulish Medium"/>
                <a:ea typeface="Mulish Medium"/>
                <a:cs typeface="Mulish Medium"/>
                <a:sym typeface="Mulish Medium"/>
              </a:defRPr>
            </a:lvl1pPr>
            <a:lvl2pPr indent="-387350" lvl="1" marL="914400" algn="l">
              <a:lnSpc>
                <a:spcPct val="90000"/>
              </a:lnSpc>
              <a:spcBef>
                <a:spcPts val="500"/>
              </a:spcBef>
              <a:spcAft>
                <a:spcPts val="0"/>
              </a:spcAft>
              <a:buClr>
                <a:srgbClr val="1464F4"/>
              </a:buClr>
              <a:buSzPts val="2500"/>
              <a:buChar char="•"/>
              <a:defRPr sz="2500">
                <a:solidFill>
                  <a:srgbClr val="1464F4"/>
                </a:solidFill>
                <a:latin typeface="Mulish Medium"/>
                <a:ea typeface="Mulish Medium"/>
                <a:cs typeface="Mulish Medium"/>
                <a:sym typeface="Mulish Medium"/>
              </a:defRPr>
            </a:lvl2pPr>
            <a:lvl3pPr indent="-387350" lvl="2" marL="1371600" algn="l">
              <a:lnSpc>
                <a:spcPct val="90000"/>
              </a:lnSpc>
              <a:spcBef>
                <a:spcPts val="500"/>
              </a:spcBef>
              <a:spcAft>
                <a:spcPts val="0"/>
              </a:spcAft>
              <a:buClr>
                <a:srgbClr val="1464F4"/>
              </a:buClr>
              <a:buSzPts val="2500"/>
              <a:buChar char="•"/>
              <a:defRPr sz="2500">
                <a:solidFill>
                  <a:srgbClr val="1464F4"/>
                </a:solidFill>
                <a:latin typeface="Mulish Medium"/>
                <a:ea typeface="Mulish Medium"/>
                <a:cs typeface="Mulish Medium"/>
                <a:sym typeface="Mulish Medium"/>
              </a:defRPr>
            </a:lvl3pPr>
            <a:lvl4pPr indent="-387350" lvl="3" marL="1828800" algn="l">
              <a:lnSpc>
                <a:spcPct val="90000"/>
              </a:lnSpc>
              <a:spcBef>
                <a:spcPts val="500"/>
              </a:spcBef>
              <a:spcAft>
                <a:spcPts val="0"/>
              </a:spcAft>
              <a:buClr>
                <a:srgbClr val="1464F4"/>
              </a:buClr>
              <a:buSzPts val="2500"/>
              <a:buChar char="•"/>
              <a:defRPr sz="2500">
                <a:solidFill>
                  <a:srgbClr val="1464F4"/>
                </a:solidFill>
                <a:latin typeface="Mulish Medium"/>
                <a:ea typeface="Mulish Medium"/>
                <a:cs typeface="Mulish Medium"/>
                <a:sym typeface="Mulish Medium"/>
              </a:defRPr>
            </a:lvl4pPr>
            <a:lvl5pPr indent="-387350" lvl="4" marL="2286000" algn="l">
              <a:lnSpc>
                <a:spcPct val="90000"/>
              </a:lnSpc>
              <a:spcBef>
                <a:spcPts val="500"/>
              </a:spcBef>
              <a:spcAft>
                <a:spcPts val="0"/>
              </a:spcAft>
              <a:buClr>
                <a:srgbClr val="1464F4"/>
              </a:buClr>
              <a:buSzPts val="2500"/>
              <a:buChar char="•"/>
              <a:defRPr sz="2500">
                <a:solidFill>
                  <a:srgbClr val="1464F4"/>
                </a:solidFill>
                <a:latin typeface="Mulish Medium"/>
                <a:ea typeface="Mulish Medium"/>
                <a:cs typeface="Mulish Medium"/>
                <a:sym typeface="Mulish Medium"/>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12" name="Google Shape;212;p52"/>
          <p:cNvSpPr txBox="1"/>
          <p:nvPr>
            <p:ph idx="9" type="body"/>
          </p:nvPr>
        </p:nvSpPr>
        <p:spPr>
          <a:xfrm>
            <a:off x="9517976" y="945687"/>
            <a:ext cx="3416300" cy="927100"/>
          </a:xfrm>
          <a:prstGeom prst="rect">
            <a:avLst/>
          </a:prstGeom>
          <a:noFill/>
          <a:ln>
            <a:noFill/>
          </a:ln>
        </p:spPr>
        <p:txBody>
          <a:bodyPr anchorCtr="0" anchor="t" bIns="45700" lIns="91425" spcFirstLastPara="1" rIns="91425" wrap="square" tIns="45700">
            <a:noAutofit/>
          </a:bodyPr>
          <a:lstStyle>
            <a:lvl1pPr indent="-228600" lvl="0" marL="457200" algn="just">
              <a:lnSpc>
                <a:spcPct val="90000"/>
              </a:lnSpc>
              <a:spcBef>
                <a:spcPts val="1000"/>
              </a:spcBef>
              <a:spcAft>
                <a:spcPts val="0"/>
              </a:spcAft>
              <a:buClr>
                <a:schemeClr val="dk1"/>
              </a:buClr>
              <a:buSzPts val="1300"/>
              <a:buNone/>
              <a:defRPr sz="1300">
                <a:latin typeface="Mulish"/>
                <a:ea typeface="Mulish"/>
                <a:cs typeface="Mulish"/>
                <a:sym typeface="Mulish"/>
              </a:defRPr>
            </a:lvl1pPr>
            <a:lvl2pPr indent="-311150" lvl="1" marL="914400" algn="just">
              <a:lnSpc>
                <a:spcPct val="90000"/>
              </a:lnSpc>
              <a:spcBef>
                <a:spcPts val="500"/>
              </a:spcBef>
              <a:spcAft>
                <a:spcPts val="0"/>
              </a:spcAft>
              <a:buClr>
                <a:schemeClr val="dk1"/>
              </a:buClr>
              <a:buSzPts val="1300"/>
              <a:buChar char="•"/>
              <a:defRPr sz="1300">
                <a:latin typeface="Mulish"/>
                <a:ea typeface="Mulish"/>
                <a:cs typeface="Mulish"/>
                <a:sym typeface="Mulish"/>
              </a:defRPr>
            </a:lvl2pPr>
            <a:lvl3pPr indent="-311150" lvl="2" marL="1371600" algn="just">
              <a:lnSpc>
                <a:spcPct val="90000"/>
              </a:lnSpc>
              <a:spcBef>
                <a:spcPts val="500"/>
              </a:spcBef>
              <a:spcAft>
                <a:spcPts val="0"/>
              </a:spcAft>
              <a:buClr>
                <a:schemeClr val="dk1"/>
              </a:buClr>
              <a:buSzPts val="1300"/>
              <a:buChar char="•"/>
              <a:defRPr sz="1300">
                <a:latin typeface="Mulish"/>
                <a:ea typeface="Mulish"/>
                <a:cs typeface="Mulish"/>
                <a:sym typeface="Mulish"/>
              </a:defRPr>
            </a:lvl3pPr>
            <a:lvl4pPr indent="-311150" lvl="3" marL="1828800" algn="just">
              <a:lnSpc>
                <a:spcPct val="90000"/>
              </a:lnSpc>
              <a:spcBef>
                <a:spcPts val="500"/>
              </a:spcBef>
              <a:spcAft>
                <a:spcPts val="0"/>
              </a:spcAft>
              <a:buClr>
                <a:schemeClr val="dk1"/>
              </a:buClr>
              <a:buSzPts val="1300"/>
              <a:buChar char="•"/>
              <a:defRPr sz="1300">
                <a:latin typeface="Mulish"/>
                <a:ea typeface="Mulish"/>
                <a:cs typeface="Mulish"/>
                <a:sym typeface="Mulish"/>
              </a:defRPr>
            </a:lvl4pPr>
            <a:lvl5pPr indent="-311150" lvl="4" marL="2286000" algn="just">
              <a:lnSpc>
                <a:spcPct val="90000"/>
              </a:lnSpc>
              <a:spcBef>
                <a:spcPts val="500"/>
              </a:spcBef>
              <a:spcAft>
                <a:spcPts val="0"/>
              </a:spcAft>
              <a:buClr>
                <a:schemeClr val="dk1"/>
              </a:buClr>
              <a:buSzPts val="1300"/>
              <a:buChar char="•"/>
              <a:defRPr sz="1300">
                <a:latin typeface="Mulish"/>
                <a:ea typeface="Mulish"/>
                <a:cs typeface="Mulish"/>
                <a:sym typeface="Mulish"/>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13" name="Google Shape;213;p52"/>
          <p:cNvSpPr txBox="1"/>
          <p:nvPr>
            <p:ph idx="13" type="body"/>
          </p:nvPr>
        </p:nvSpPr>
        <p:spPr>
          <a:xfrm>
            <a:off x="9455738" y="2595675"/>
            <a:ext cx="1924050" cy="384900"/>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rgbClr val="1464F4"/>
              </a:buClr>
              <a:buSzPts val="2500"/>
              <a:buNone/>
              <a:defRPr sz="2500">
                <a:solidFill>
                  <a:srgbClr val="1464F4"/>
                </a:solidFill>
                <a:latin typeface="Mulish Medium"/>
                <a:ea typeface="Mulish Medium"/>
                <a:cs typeface="Mulish Medium"/>
                <a:sym typeface="Mulish Medium"/>
              </a:defRPr>
            </a:lvl1pPr>
            <a:lvl2pPr indent="-387350" lvl="1" marL="914400" algn="l">
              <a:lnSpc>
                <a:spcPct val="90000"/>
              </a:lnSpc>
              <a:spcBef>
                <a:spcPts val="500"/>
              </a:spcBef>
              <a:spcAft>
                <a:spcPts val="0"/>
              </a:spcAft>
              <a:buClr>
                <a:srgbClr val="1464F4"/>
              </a:buClr>
              <a:buSzPts val="2500"/>
              <a:buChar char="•"/>
              <a:defRPr sz="2500">
                <a:solidFill>
                  <a:srgbClr val="1464F4"/>
                </a:solidFill>
                <a:latin typeface="Mulish Medium"/>
                <a:ea typeface="Mulish Medium"/>
                <a:cs typeface="Mulish Medium"/>
                <a:sym typeface="Mulish Medium"/>
              </a:defRPr>
            </a:lvl2pPr>
            <a:lvl3pPr indent="-387350" lvl="2" marL="1371600" algn="l">
              <a:lnSpc>
                <a:spcPct val="90000"/>
              </a:lnSpc>
              <a:spcBef>
                <a:spcPts val="500"/>
              </a:spcBef>
              <a:spcAft>
                <a:spcPts val="0"/>
              </a:spcAft>
              <a:buClr>
                <a:srgbClr val="1464F4"/>
              </a:buClr>
              <a:buSzPts val="2500"/>
              <a:buChar char="•"/>
              <a:defRPr sz="2500">
                <a:solidFill>
                  <a:srgbClr val="1464F4"/>
                </a:solidFill>
                <a:latin typeface="Mulish Medium"/>
                <a:ea typeface="Mulish Medium"/>
                <a:cs typeface="Mulish Medium"/>
                <a:sym typeface="Mulish Medium"/>
              </a:defRPr>
            </a:lvl3pPr>
            <a:lvl4pPr indent="-387350" lvl="3" marL="1828800" algn="l">
              <a:lnSpc>
                <a:spcPct val="90000"/>
              </a:lnSpc>
              <a:spcBef>
                <a:spcPts val="500"/>
              </a:spcBef>
              <a:spcAft>
                <a:spcPts val="0"/>
              </a:spcAft>
              <a:buClr>
                <a:srgbClr val="1464F4"/>
              </a:buClr>
              <a:buSzPts val="2500"/>
              <a:buChar char="•"/>
              <a:defRPr sz="2500">
                <a:solidFill>
                  <a:srgbClr val="1464F4"/>
                </a:solidFill>
                <a:latin typeface="Mulish Medium"/>
                <a:ea typeface="Mulish Medium"/>
                <a:cs typeface="Mulish Medium"/>
                <a:sym typeface="Mulish Medium"/>
              </a:defRPr>
            </a:lvl4pPr>
            <a:lvl5pPr indent="-387350" lvl="4" marL="2286000" algn="l">
              <a:lnSpc>
                <a:spcPct val="90000"/>
              </a:lnSpc>
              <a:spcBef>
                <a:spcPts val="500"/>
              </a:spcBef>
              <a:spcAft>
                <a:spcPts val="0"/>
              </a:spcAft>
              <a:buClr>
                <a:srgbClr val="1464F4"/>
              </a:buClr>
              <a:buSzPts val="2500"/>
              <a:buChar char="•"/>
              <a:defRPr sz="2500">
                <a:solidFill>
                  <a:srgbClr val="1464F4"/>
                </a:solidFill>
                <a:latin typeface="Mulish Medium"/>
                <a:ea typeface="Mulish Medium"/>
                <a:cs typeface="Mulish Medium"/>
                <a:sym typeface="Mulish Medium"/>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14" name="Google Shape;214;p52"/>
          <p:cNvSpPr txBox="1"/>
          <p:nvPr>
            <p:ph idx="14" type="body"/>
          </p:nvPr>
        </p:nvSpPr>
        <p:spPr>
          <a:xfrm>
            <a:off x="9517976" y="3088812"/>
            <a:ext cx="3416300" cy="927100"/>
          </a:xfrm>
          <a:prstGeom prst="rect">
            <a:avLst/>
          </a:prstGeom>
          <a:noFill/>
          <a:ln>
            <a:noFill/>
          </a:ln>
        </p:spPr>
        <p:txBody>
          <a:bodyPr anchorCtr="0" anchor="t" bIns="45700" lIns="91425" spcFirstLastPara="1" rIns="91425" wrap="square" tIns="45700">
            <a:noAutofit/>
          </a:bodyPr>
          <a:lstStyle>
            <a:lvl1pPr indent="-228600" lvl="0" marL="457200" algn="just">
              <a:lnSpc>
                <a:spcPct val="90000"/>
              </a:lnSpc>
              <a:spcBef>
                <a:spcPts val="1000"/>
              </a:spcBef>
              <a:spcAft>
                <a:spcPts val="0"/>
              </a:spcAft>
              <a:buClr>
                <a:schemeClr val="dk1"/>
              </a:buClr>
              <a:buSzPts val="1300"/>
              <a:buNone/>
              <a:defRPr sz="1300">
                <a:latin typeface="Mulish"/>
                <a:ea typeface="Mulish"/>
                <a:cs typeface="Mulish"/>
                <a:sym typeface="Mulish"/>
              </a:defRPr>
            </a:lvl1pPr>
            <a:lvl2pPr indent="-311150" lvl="1" marL="914400" algn="just">
              <a:lnSpc>
                <a:spcPct val="90000"/>
              </a:lnSpc>
              <a:spcBef>
                <a:spcPts val="500"/>
              </a:spcBef>
              <a:spcAft>
                <a:spcPts val="0"/>
              </a:spcAft>
              <a:buClr>
                <a:schemeClr val="dk1"/>
              </a:buClr>
              <a:buSzPts val="1300"/>
              <a:buChar char="•"/>
              <a:defRPr sz="1300">
                <a:latin typeface="Mulish"/>
                <a:ea typeface="Mulish"/>
                <a:cs typeface="Mulish"/>
                <a:sym typeface="Mulish"/>
              </a:defRPr>
            </a:lvl2pPr>
            <a:lvl3pPr indent="-311150" lvl="2" marL="1371600" algn="just">
              <a:lnSpc>
                <a:spcPct val="90000"/>
              </a:lnSpc>
              <a:spcBef>
                <a:spcPts val="500"/>
              </a:spcBef>
              <a:spcAft>
                <a:spcPts val="0"/>
              </a:spcAft>
              <a:buClr>
                <a:schemeClr val="dk1"/>
              </a:buClr>
              <a:buSzPts val="1300"/>
              <a:buChar char="•"/>
              <a:defRPr sz="1300">
                <a:latin typeface="Mulish"/>
                <a:ea typeface="Mulish"/>
                <a:cs typeface="Mulish"/>
                <a:sym typeface="Mulish"/>
              </a:defRPr>
            </a:lvl3pPr>
            <a:lvl4pPr indent="-311150" lvl="3" marL="1828800" algn="just">
              <a:lnSpc>
                <a:spcPct val="90000"/>
              </a:lnSpc>
              <a:spcBef>
                <a:spcPts val="500"/>
              </a:spcBef>
              <a:spcAft>
                <a:spcPts val="0"/>
              </a:spcAft>
              <a:buClr>
                <a:schemeClr val="dk1"/>
              </a:buClr>
              <a:buSzPts val="1300"/>
              <a:buChar char="•"/>
              <a:defRPr sz="1300">
                <a:latin typeface="Mulish"/>
                <a:ea typeface="Mulish"/>
                <a:cs typeface="Mulish"/>
                <a:sym typeface="Mulish"/>
              </a:defRPr>
            </a:lvl4pPr>
            <a:lvl5pPr indent="-311150" lvl="4" marL="2286000" algn="just">
              <a:lnSpc>
                <a:spcPct val="90000"/>
              </a:lnSpc>
              <a:spcBef>
                <a:spcPts val="500"/>
              </a:spcBef>
              <a:spcAft>
                <a:spcPts val="0"/>
              </a:spcAft>
              <a:buClr>
                <a:schemeClr val="dk1"/>
              </a:buClr>
              <a:buSzPts val="1300"/>
              <a:buChar char="•"/>
              <a:defRPr sz="1300">
                <a:latin typeface="Mulish"/>
                <a:ea typeface="Mulish"/>
                <a:cs typeface="Mulish"/>
                <a:sym typeface="Mulish"/>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15" name="Google Shape;215;p52"/>
          <p:cNvSpPr txBox="1"/>
          <p:nvPr>
            <p:ph idx="15" type="body"/>
          </p:nvPr>
        </p:nvSpPr>
        <p:spPr>
          <a:xfrm>
            <a:off x="9517976" y="4951962"/>
            <a:ext cx="1924050" cy="384900"/>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rgbClr val="1464F4"/>
              </a:buClr>
              <a:buSzPts val="2500"/>
              <a:buNone/>
              <a:defRPr sz="2500">
                <a:solidFill>
                  <a:srgbClr val="1464F4"/>
                </a:solidFill>
                <a:latin typeface="Mulish Medium"/>
                <a:ea typeface="Mulish Medium"/>
                <a:cs typeface="Mulish Medium"/>
                <a:sym typeface="Mulish Medium"/>
              </a:defRPr>
            </a:lvl1pPr>
            <a:lvl2pPr indent="-387350" lvl="1" marL="914400" algn="l">
              <a:lnSpc>
                <a:spcPct val="90000"/>
              </a:lnSpc>
              <a:spcBef>
                <a:spcPts val="500"/>
              </a:spcBef>
              <a:spcAft>
                <a:spcPts val="0"/>
              </a:spcAft>
              <a:buClr>
                <a:srgbClr val="1464F4"/>
              </a:buClr>
              <a:buSzPts val="2500"/>
              <a:buChar char="•"/>
              <a:defRPr sz="2500">
                <a:solidFill>
                  <a:srgbClr val="1464F4"/>
                </a:solidFill>
                <a:latin typeface="Mulish Medium"/>
                <a:ea typeface="Mulish Medium"/>
                <a:cs typeface="Mulish Medium"/>
                <a:sym typeface="Mulish Medium"/>
              </a:defRPr>
            </a:lvl2pPr>
            <a:lvl3pPr indent="-387350" lvl="2" marL="1371600" algn="l">
              <a:lnSpc>
                <a:spcPct val="90000"/>
              </a:lnSpc>
              <a:spcBef>
                <a:spcPts val="500"/>
              </a:spcBef>
              <a:spcAft>
                <a:spcPts val="0"/>
              </a:spcAft>
              <a:buClr>
                <a:srgbClr val="1464F4"/>
              </a:buClr>
              <a:buSzPts val="2500"/>
              <a:buChar char="•"/>
              <a:defRPr sz="2500">
                <a:solidFill>
                  <a:srgbClr val="1464F4"/>
                </a:solidFill>
                <a:latin typeface="Mulish Medium"/>
                <a:ea typeface="Mulish Medium"/>
                <a:cs typeface="Mulish Medium"/>
                <a:sym typeface="Mulish Medium"/>
              </a:defRPr>
            </a:lvl3pPr>
            <a:lvl4pPr indent="-387350" lvl="3" marL="1828800" algn="l">
              <a:lnSpc>
                <a:spcPct val="90000"/>
              </a:lnSpc>
              <a:spcBef>
                <a:spcPts val="500"/>
              </a:spcBef>
              <a:spcAft>
                <a:spcPts val="0"/>
              </a:spcAft>
              <a:buClr>
                <a:srgbClr val="1464F4"/>
              </a:buClr>
              <a:buSzPts val="2500"/>
              <a:buChar char="•"/>
              <a:defRPr sz="2500">
                <a:solidFill>
                  <a:srgbClr val="1464F4"/>
                </a:solidFill>
                <a:latin typeface="Mulish Medium"/>
                <a:ea typeface="Mulish Medium"/>
                <a:cs typeface="Mulish Medium"/>
                <a:sym typeface="Mulish Medium"/>
              </a:defRPr>
            </a:lvl4pPr>
            <a:lvl5pPr indent="-387350" lvl="4" marL="2286000" algn="l">
              <a:lnSpc>
                <a:spcPct val="90000"/>
              </a:lnSpc>
              <a:spcBef>
                <a:spcPts val="500"/>
              </a:spcBef>
              <a:spcAft>
                <a:spcPts val="0"/>
              </a:spcAft>
              <a:buClr>
                <a:srgbClr val="1464F4"/>
              </a:buClr>
              <a:buSzPts val="2500"/>
              <a:buChar char="•"/>
              <a:defRPr sz="2500">
                <a:solidFill>
                  <a:srgbClr val="1464F4"/>
                </a:solidFill>
                <a:latin typeface="Mulish Medium"/>
                <a:ea typeface="Mulish Medium"/>
                <a:cs typeface="Mulish Medium"/>
                <a:sym typeface="Mulish Medium"/>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16" name="Google Shape;216;p52"/>
          <p:cNvSpPr txBox="1"/>
          <p:nvPr>
            <p:ph idx="16" type="body"/>
          </p:nvPr>
        </p:nvSpPr>
        <p:spPr>
          <a:xfrm>
            <a:off x="9580214" y="5445099"/>
            <a:ext cx="3416300" cy="927100"/>
          </a:xfrm>
          <a:prstGeom prst="rect">
            <a:avLst/>
          </a:prstGeom>
          <a:noFill/>
          <a:ln>
            <a:noFill/>
          </a:ln>
        </p:spPr>
        <p:txBody>
          <a:bodyPr anchorCtr="0" anchor="t" bIns="45700" lIns="91425" spcFirstLastPara="1" rIns="91425" wrap="square" tIns="45700">
            <a:noAutofit/>
          </a:bodyPr>
          <a:lstStyle>
            <a:lvl1pPr indent="-228600" lvl="0" marL="457200" algn="just">
              <a:lnSpc>
                <a:spcPct val="90000"/>
              </a:lnSpc>
              <a:spcBef>
                <a:spcPts val="1000"/>
              </a:spcBef>
              <a:spcAft>
                <a:spcPts val="0"/>
              </a:spcAft>
              <a:buClr>
                <a:schemeClr val="dk1"/>
              </a:buClr>
              <a:buSzPts val="1300"/>
              <a:buNone/>
              <a:defRPr sz="1300">
                <a:latin typeface="Mulish"/>
                <a:ea typeface="Mulish"/>
                <a:cs typeface="Mulish"/>
                <a:sym typeface="Mulish"/>
              </a:defRPr>
            </a:lvl1pPr>
            <a:lvl2pPr indent="-311150" lvl="1" marL="914400" algn="just">
              <a:lnSpc>
                <a:spcPct val="90000"/>
              </a:lnSpc>
              <a:spcBef>
                <a:spcPts val="500"/>
              </a:spcBef>
              <a:spcAft>
                <a:spcPts val="0"/>
              </a:spcAft>
              <a:buClr>
                <a:schemeClr val="dk1"/>
              </a:buClr>
              <a:buSzPts val="1300"/>
              <a:buChar char="•"/>
              <a:defRPr sz="1300">
                <a:latin typeface="Mulish"/>
                <a:ea typeface="Mulish"/>
                <a:cs typeface="Mulish"/>
                <a:sym typeface="Mulish"/>
              </a:defRPr>
            </a:lvl2pPr>
            <a:lvl3pPr indent="-311150" lvl="2" marL="1371600" algn="just">
              <a:lnSpc>
                <a:spcPct val="90000"/>
              </a:lnSpc>
              <a:spcBef>
                <a:spcPts val="500"/>
              </a:spcBef>
              <a:spcAft>
                <a:spcPts val="0"/>
              </a:spcAft>
              <a:buClr>
                <a:schemeClr val="dk1"/>
              </a:buClr>
              <a:buSzPts val="1300"/>
              <a:buChar char="•"/>
              <a:defRPr sz="1300">
                <a:latin typeface="Mulish"/>
                <a:ea typeface="Mulish"/>
                <a:cs typeface="Mulish"/>
                <a:sym typeface="Mulish"/>
              </a:defRPr>
            </a:lvl3pPr>
            <a:lvl4pPr indent="-311150" lvl="3" marL="1828800" algn="just">
              <a:lnSpc>
                <a:spcPct val="90000"/>
              </a:lnSpc>
              <a:spcBef>
                <a:spcPts val="500"/>
              </a:spcBef>
              <a:spcAft>
                <a:spcPts val="0"/>
              </a:spcAft>
              <a:buClr>
                <a:schemeClr val="dk1"/>
              </a:buClr>
              <a:buSzPts val="1300"/>
              <a:buChar char="•"/>
              <a:defRPr sz="1300">
                <a:latin typeface="Mulish"/>
                <a:ea typeface="Mulish"/>
                <a:cs typeface="Mulish"/>
                <a:sym typeface="Mulish"/>
              </a:defRPr>
            </a:lvl4pPr>
            <a:lvl5pPr indent="-311150" lvl="4" marL="2286000" algn="just">
              <a:lnSpc>
                <a:spcPct val="90000"/>
              </a:lnSpc>
              <a:spcBef>
                <a:spcPts val="500"/>
              </a:spcBef>
              <a:spcAft>
                <a:spcPts val="0"/>
              </a:spcAft>
              <a:buClr>
                <a:schemeClr val="dk1"/>
              </a:buClr>
              <a:buSzPts val="1300"/>
              <a:buChar char="•"/>
              <a:defRPr sz="1300">
                <a:latin typeface="Mulish"/>
                <a:ea typeface="Mulish"/>
                <a:cs typeface="Mulish"/>
                <a:sym typeface="Mulish"/>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6"/>
                                        </p:tgtEl>
                                        <p:attrNameLst>
                                          <p:attrName>style.visibility</p:attrName>
                                        </p:attrNameLst>
                                      </p:cBhvr>
                                      <p:to>
                                        <p:strVal val="visible"/>
                                      </p:to>
                                    </p:set>
                                    <p:animEffect filter="fade" transition="in">
                                      <p:cBhvr>
                                        <p:cTn dur="1000"/>
                                        <p:tgtEl>
                                          <p:spTgt spid="20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Comparison">
  <p:cSld name="1_Comparison">
    <p:spTree>
      <p:nvGrpSpPr>
        <p:cNvPr id="217" name="Shape 217"/>
        <p:cNvGrpSpPr/>
        <p:nvPr/>
      </p:nvGrpSpPr>
      <p:grpSpPr>
        <a:xfrm>
          <a:off x="0" y="0"/>
          <a:ext cx="0" cy="0"/>
          <a:chOff x="0" y="0"/>
          <a:chExt cx="0" cy="0"/>
        </a:xfrm>
      </p:grpSpPr>
      <p:sp>
        <p:nvSpPr>
          <p:cNvPr id="218" name="Google Shape;218;p53"/>
          <p:cNvSpPr/>
          <p:nvPr/>
        </p:nvSpPr>
        <p:spPr>
          <a:xfrm>
            <a:off x="8526950" y="0"/>
            <a:ext cx="3065700" cy="21861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Arial"/>
              <a:buNone/>
            </a:pPr>
            <a:r>
              <a:t/>
            </a:r>
            <a:endParaRPr sz="1800">
              <a:solidFill>
                <a:schemeClr val="dk1"/>
              </a:solidFill>
              <a:latin typeface="Mulish"/>
              <a:ea typeface="Mulish"/>
              <a:cs typeface="Mulish"/>
              <a:sym typeface="Mulish"/>
            </a:endParaRPr>
          </a:p>
        </p:txBody>
      </p:sp>
      <p:sp>
        <p:nvSpPr>
          <p:cNvPr id="219" name="Google Shape;219;p53"/>
          <p:cNvSpPr/>
          <p:nvPr/>
        </p:nvSpPr>
        <p:spPr>
          <a:xfrm>
            <a:off x="8526950" y="2335992"/>
            <a:ext cx="3065700" cy="21861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Arial"/>
              <a:buNone/>
            </a:pPr>
            <a:r>
              <a:t/>
            </a:r>
            <a:endParaRPr sz="1800">
              <a:solidFill>
                <a:schemeClr val="dk1"/>
              </a:solidFill>
              <a:latin typeface="Mulish"/>
              <a:ea typeface="Mulish"/>
              <a:cs typeface="Mulish"/>
              <a:sym typeface="Mulish"/>
            </a:endParaRPr>
          </a:p>
        </p:txBody>
      </p:sp>
      <p:sp>
        <p:nvSpPr>
          <p:cNvPr id="220" name="Google Shape;220;p53"/>
          <p:cNvSpPr/>
          <p:nvPr/>
        </p:nvSpPr>
        <p:spPr>
          <a:xfrm>
            <a:off x="8526950" y="4671984"/>
            <a:ext cx="3065700" cy="21861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Arial"/>
              <a:buNone/>
            </a:pPr>
            <a:r>
              <a:t/>
            </a:r>
            <a:endParaRPr sz="1800">
              <a:solidFill>
                <a:schemeClr val="dk1"/>
              </a:solidFill>
              <a:latin typeface="Mulish"/>
              <a:ea typeface="Mulish"/>
              <a:cs typeface="Mulish"/>
              <a:sym typeface="Mulish"/>
            </a:endParaRPr>
          </a:p>
        </p:txBody>
      </p:sp>
      <p:pic>
        <p:nvPicPr>
          <p:cNvPr descr="Shape&#10;&#10;Description automatically generated with medium confidence" id="221" name="Google Shape;221;p53"/>
          <p:cNvPicPr preferRelativeResize="0"/>
          <p:nvPr/>
        </p:nvPicPr>
        <p:blipFill rotWithShape="1">
          <a:blip r:embed="rId2">
            <a:alphaModFix/>
          </a:blip>
          <a:srcRect b="0" l="0" r="0" t="0"/>
          <a:stretch/>
        </p:blipFill>
        <p:spPr>
          <a:xfrm>
            <a:off x="529230" y="5999451"/>
            <a:ext cx="1593522" cy="417503"/>
          </a:xfrm>
          <a:prstGeom prst="rect">
            <a:avLst/>
          </a:prstGeom>
          <a:noFill/>
          <a:ln>
            <a:noFill/>
          </a:ln>
        </p:spPr>
      </p:pic>
      <p:sp>
        <p:nvSpPr>
          <p:cNvPr id="222" name="Google Shape;222;p53"/>
          <p:cNvSpPr/>
          <p:nvPr>
            <p:ph idx="2" type="pic"/>
          </p:nvPr>
        </p:nvSpPr>
        <p:spPr>
          <a:xfrm>
            <a:off x="8526463" y="0"/>
            <a:ext cx="3059112" cy="2185988"/>
          </a:xfrm>
          <a:prstGeom prst="rect">
            <a:avLst/>
          </a:prstGeom>
          <a:noFill/>
          <a:ln>
            <a:noFill/>
          </a:ln>
        </p:spPr>
      </p:sp>
      <p:sp>
        <p:nvSpPr>
          <p:cNvPr id="223" name="Google Shape;223;p53"/>
          <p:cNvSpPr/>
          <p:nvPr>
            <p:ph idx="3" type="pic"/>
          </p:nvPr>
        </p:nvSpPr>
        <p:spPr>
          <a:xfrm>
            <a:off x="8533538" y="2333625"/>
            <a:ext cx="3059112" cy="2185988"/>
          </a:xfrm>
          <a:prstGeom prst="rect">
            <a:avLst/>
          </a:prstGeom>
          <a:noFill/>
          <a:ln>
            <a:noFill/>
          </a:ln>
        </p:spPr>
      </p:sp>
      <p:sp>
        <p:nvSpPr>
          <p:cNvPr id="224" name="Google Shape;224;p53"/>
          <p:cNvSpPr/>
          <p:nvPr>
            <p:ph idx="4" type="pic"/>
          </p:nvPr>
        </p:nvSpPr>
        <p:spPr>
          <a:xfrm>
            <a:off x="8526463" y="4667138"/>
            <a:ext cx="3059112" cy="2185988"/>
          </a:xfrm>
          <a:prstGeom prst="rect">
            <a:avLst/>
          </a:prstGeom>
          <a:noFill/>
          <a:ln>
            <a:noFill/>
          </a:ln>
        </p:spPr>
      </p:sp>
      <p:sp>
        <p:nvSpPr>
          <p:cNvPr id="225" name="Google Shape;225;p53"/>
          <p:cNvSpPr txBox="1"/>
          <p:nvPr>
            <p:ph idx="1" type="body"/>
          </p:nvPr>
        </p:nvSpPr>
        <p:spPr>
          <a:xfrm>
            <a:off x="534987" y="454776"/>
            <a:ext cx="5561013" cy="1096963"/>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rgbClr val="1464F4"/>
              </a:buClr>
              <a:buSzPts val="3400"/>
              <a:buNone/>
              <a:defRPr sz="3400">
                <a:solidFill>
                  <a:srgbClr val="1464F4"/>
                </a:solidFill>
                <a:latin typeface="Mulish"/>
                <a:ea typeface="Mulish"/>
                <a:cs typeface="Mulish"/>
                <a:sym typeface="Mulish"/>
              </a:defRPr>
            </a:lvl1pPr>
            <a:lvl2pPr indent="-444500" lvl="1" marL="914400" algn="l">
              <a:lnSpc>
                <a:spcPct val="90000"/>
              </a:lnSpc>
              <a:spcBef>
                <a:spcPts val="500"/>
              </a:spcBef>
              <a:spcAft>
                <a:spcPts val="0"/>
              </a:spcAft>
              <a:buClr>
                <a:srgbClr val="1464F4"/>
              </a:buClr>
              <a:buSzPts val="3400"/>
              <a:buChar char="•"/>
              <a:defRPr sz="3400">
                <a:solidFill>
                  <a:srgbClr val="1464F4"/>
                </a:solidFill>
                <a:latin typeface="Mulish"/>
                <a:ea typeface="Mulish"/>
                <a:cs typeface="Mulish"/>
                <a:sym typeface="Mulish"/>
              </a:defRPr>
            </a:lvl2pPr>
            <a:lvl3pPr indent="-444500" lvl="2" marL="1371600" algn="l">
              <a:lnSpc>
                <a:spcPct val="90000"/>
              </a:lnSpc>
              <a:spcBef>
                <a:spcPts val="500"/>
              </a:spcBef>
              <a:spcAft>
                <a:spcPts val="0"/>
              </a:spcAft>
              <a:buClr>
                <a:srgbClr val="1464F4"/>
              </a:buClr>
              <a:buSzPts val="3400"/>
              <a:buChar char="•"/>
              <a:defRPr sz="3400">
                <a:solidFill>
                  <a:srgbClr val="1464F4"/>
                </a:solidFill>
                <a:latin typeface="Mulish"/>
                <a:ea typeface="Mulish"/>
                <a:cs typeface="Mulish"/>
                <a:sym typeface="Mulish"/>
              </a:defRPr>
            </a:lvl3pPr>
            <a:lvl4pPr indent="-444500" lvl="3" marL="1828800" algn="l">
              <a:lnSpc>
                <a:spcPct val="90000"/>
              </a:lnSpc>
              <a:spcBef>
                <a:spcPts val="500"/>
              </a:spcBef>
              <a:spcAft>
                <a:spcPts val="0"/>
              </a:spcAft>
              <a:buClr>
                <a:srgbClr val="1464F4"/>
              </a:buClr>
              <a:buSzPts val="3400"/>
              <a:buChar char="•"/>
              <a:defRPr sz="3400">
                <a:solidFill>
                  <a:srgbClr val="1464F4"/>
                </a:solidFill>
                <a:latin typeface="Mulish"/>
                <a:ea typeface="Mulish"/>
                <a:cs typeface="Mulish"/>
                <a:sym typeface="Mulish"/>
              </a:defRPr>
            </a:lvl4pPr>
            <a:lvl5pPr indent="-444500" lvl="4" marL="2286000" algn="l">
              <a:lnSpc>
                <a:spcPct val="90000"/>
              </a:lnSpc>
              <a:spcBef>
                <a:spcPts val="500"/>
              </a:spcBef>
              <a:spcAft>
                <a:spcPts val="0"/>
              </a:spcAft>
              <a:buClr>
                <a:srgbClr val="1464F4"/>
              </a:buClr>
              <a:buSzPts val="3400"/>
              <a:buChar char="•"/>
              <a:defRPr sz="3400">
                <a:solidFill>
                  <a:srgbClr val="1464F4"/>
                </a:solidFill>
                <a:latin typeface="Mulish"/>
                <a:ea typeface="Mulish"/>
                <a:cs typeface="Mulish"/>
                <a:sym typeface="Mulish"/>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26" name="Google Shape;226;p53"/>
          <p:cNvSpPr txBox="1"/>
          <p:nvPr>
            <p:ph idx="5" type="body"/>
          </p:nvPr>
        </p:nvSpPr>
        <p:spPr>
          <a:xfrm>
            <a:off x="534988" y="1738313"/>
            <a:ext cx="7395848" cy="3884612"/>
          </a:xfrm>
          <a:prstGeom prst="rect">
            <a:avLst/>
          </a:prstGeom>
          <a:noFill/>
          <a:ln>
            <a:noFill/>
          </a:ln>
        </p:spPr>
        <p:txBody>
          <a:bodyPr anchorCtr="0" anchor="t" bIns="45700" lIns="91425" spcFirstLastPara="1" rIns="91425" wrap="square" tIns="45700">
            <a:normAutofit/>
          </a:bodyPr>
          <a:lstStyle>
            <a:lvl1pPr indent="-228600" lvl="0" marL="457200" algn="just">
              <a:lnSpc>
                <a:spcPct val="90000"/>
              </a:lnSpc>
              <a:spcBef>
                <a:spcPts val="1000"/>
              </a:spcBef>
              <a:spcAft>
                <a:spcPts val="0"/>
              </a:spcAft>
              <a:buClr>
                <a:schemeClr val="dk1"/>
              </a:buClr>
              <a:buSzPts val="1300"/>
              <a:buNone/>
              <a:defRPr sz="1300">
                <a:latin typeface="Mulish"/>
                <a:ea typeface="Mulish"/>
                <a:cs typeface="Mulish"/>
                <a:sym typeface="Mulish"/>
              </a:defRPr>
            </a:lvl1pPr>
            <a:lvl2pPr indent="-311150" lvl="1" marL="914400" algn="just">
              <a:lnSpc>
                <a:spcPct val="90000"/>
              </a:lnSpc>
              <a:spcBef>
                <a:spcPts val="500"/>
              </a:spcBef>
              <a:spcAft>
                <a:spcPts val="0"/>
              </a:spcAft>
              <a:buClr>
                <a:schemeClr val="dk1"/>
              </a:buClr>
              <a:buSzPts val="1300"/>
              <a:buChar char="•"/>
              <a:defRPr sz="1300">
                <a:latin typeface="Mulish"/>
                <a:ea typeface="Mulish"/>
                <a:cs typeface="Mulish"/>
                <a:sym typeface="Mulish"/>
              </a:defRPr>
            </a:lvl2pPr>
            <a:lvl3pPr indent="-311150" lvl="2" marL="1371600" algn="just">
              <a:lnSpc>
                <a:spcPct val="90000"/>
              </a:lnSpc>
              <a:spcBef>
                <a:spcPts val="500"/>
              </a:spcBef>
              <a:spcAft>
                <a:spcPts val="0"/>
              </a:spcAft>
              <a:buClr>
                <a:schemeClr val="dk1"/>
              </a:buClr>
              <a:buSzPts val="1300"/>
              <a:buChar char="•"/>
              <a:defRPr sz="1300">
                <a:latin typeface="Mulish"/>
                <a:ea typeface="Mulish"/>
                <a:cs typeface="Mulish"/>
                <a:sym typeface="Mulish"/>
              </a:defRPr>
            </a:lvl3pPr>
            <a:lvl4pPr indent="-311150" lvl="3" marL="1828800" algn="just">
              <a:lnSpc>
                <a:spcPct val="90000"/>
              </a:lnSpc>
              <a:spcBef>
                <a:spcPts val="500"/>
              </a:spcBef>
              <a:spcAft>
                <a:spcPts val="0"/>
              </a:spcAft>
              <a:buClr>
                <a:schemeClr val="dk1"/>
              </a:buClr>
              <a:buSzPts val="1300"/>
              <a:buChar char="•"/>
              <a:defRPr sz="1300">
                <a:latin typeface="Mulish"/>
                <a:ea typeface="Mulish"/>
                <a:cs typeface="Mulish"/>
                <a:sym typeface="Mulish"/>
              </a:defRPr>
            </a:lvl4pPr>
            <a:lvl5pPr indent="-311150" lvl="4" marL="2286000" algn="just">
              <a:lnSpc>
                <a:spcPct val="90000"/>
              </a:lnSpc>
              <a:spcBef>
                <a:spcPts val="500"/>
              </a:spcBef>
              <a:spcAft>
                <a:spcPts val="0"/>
              </a:spcAft>
              <a:buClr>
                <a:schemeClr val="dk1"/>
              </a:buClr>
              <a:buSzPts val="1300"/>
              <a:buChar char="•"/>
              <a:defRPr sz="1300">
                <a:latin typeface="Mulish"/>
                <a:ea typeface="Mulish"/>
                <a:cs typeface="Mulish"/>
                <a:sym typeface="Mulish"/>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Blank">
  <p:cSld name="1_Blank">
    <p:spTree>
      <p:nvGrpSpPr>
        <p:cNvPr id="227" name="Shape 227"/>
        <p:cNvGrpSpPr/>
        <p:nvPr/>
      </p:nvGrpSpPr>
      <p:grpSpPr>
        <a:xfrm>
          <a:off x="0" y="0"/>
          <a:ext cx="0" cy="0"/>
          <a:chOff x="0" y="0"/>
          <a:chExt cx="0" cy="0"/>
        </a:xfrm>
      </p:grpSpPr>
      <p:pic>
        <p:nvPicPr>
          <p:cNvPr descr="Shape&#10;&#10;Description automatically generated with medium confidence" id="228" name="Google Shape;228;p54"/>
          <p:cNvPicPr preferRelativeResize="0"/>
          <p:nvPr/>
        </p:nvPicPr>
        <p:blipFill rotWithShape="1">
          <a:blip r:embed="rId2">
            <a:alphaModFix/>
          </a:blip>
          <a:srcRect b="0" l="0" r="0" t="0"/>
          <a:stretch/>
        </p:blipFill>
        <p:spPr>
          <a:xfrm>
            <a:off x="10017542" y="454776"/>
            <a:ext cx="1593523" cy="417503"/>
          </a:xfrm>
          <a:prstGeom prst="rect">
            <a:avLst/>
          </a:prstGeom>
          <a:noFill/>
          <a:ln>
            <a:noFill/>
          </a:ln>
        </p:spPr>
      </p:pic>
      <p:sp>
        <p:nvSpPr>
          <p:cNvPr id="229" name="Google Shape;229;p54"/>
          <p:cNvSpPr/>
          <p:nvPr/>
        </p:nvSpPr>
        <p:spPr>
          <a:xfrm>
            <a:off x="490114" y="2878356"/>
            <a:ext cx="3423272" cy="1957500"/>
          </a:xfrm>
          <a:prstGeom prst="rect">
            <a:avLst/>
          </a:prstGeom>
          <a:solidFill>
            <a:srgbClr val="DAE1E2">
              <a:alpha val="52549"/>
            </a:srgbClr>
          </a:solidFill>
          <a:ln>
            <a:noFill/>
          </a:ln>
        </p:spPr>
        <p:txBody>
          <a:bodyPr anchorCtr="0" anchor="ctr" bIns="25400" lIns="25400" spcFirstLastPara="1" rIns="25400" wrap="square" tIns="25400">
            <a:noAutofit/>
          </a:bodyPr>
          <a:lstStyle/>
          <a:p>
            <a:pPr indent="0" lvl="0" marL="0" marR="0" rtl="0" algn="ctr">
              <a:lnSpc>
                <a:spcPct val="100000"/>
              </a:lnSpc>
              <a:spcBef>
                <a:spcPts val="0"/>
              </a:spcBef>
              <a:spcAft>
                <a:spcPts val="0"/>
              </a:spcAft>
              <a:buClr>
                <a:srgbClr val="000000"/>
              </a:buClr>
              <a:buSzPts val="1600"/>
              <a:buFont typeface="Arial"/>
              <a:buNone/>
            </a:pPr>
            <a:r>
              <a:t/>
            </a:r>
            <a:endParaRPr sz="1600" u="none" cap="none" strike="noStrike">
              <a:solidFill>
                <a:srgbClr val="FFFFFF"/>
              </a:solidFill>
              <a:latin typeface="Mulish"/>
              <a:ea typeface="Mulish"/>
              <a:cs typeface="Mulish"/>
              <a:sym typeface="Mulish"/>
            </a:endParaRPr>
          </a:p>
        </p:txBody>
      </p:sp>
      <p:sp>
        <p:nvSpPr>
          <p:cNvPr id="230" name="Google Shape;230;p54"/>
          <p:cNvSpPr/>
          <p:nvPr/>
        </p:nvSpPr>
        <p:spPr>
          <a:xfrm>
            <a:off x="4384197" y="2878356"/>
            <a:ext cx="3414215" cy="1957500"/>
          </a:xfrm>
          <a:prstGeom prst="rect">
            <a:avLst/>
          </a:prstGeom>
          <a:solidFill>
            <a:srgbClr val="DAE1E2">
              <a:alpha val="52549"/>
            </a:srgbClr>
          </a:solidFill>
          <a:ln>
            <a:noFill/>
          </a:ln>
        </p:spPr>
        <p:txBody>
          <a:bodyPr anchorCtr="0" anchor="ctr" bIns="25400" lIns="25400" spcFirstLastPara="1" rIns="25400" wrap="square" tIns="25400">
            <a:noAutofit/>
          </a:bodyPr>
          <a:lstStyle/>
          <a:p>
            <a:pPr indent="0" lvl="0" marL="0" marR="0" rtl="0" algn="ctr">
              <a:lnSpc>
                <a:spcPct val="100000"/>
              </a:lnSpc>
              <a:spcBef>
                <a:spcPts val="0"/>
              </a:spcBef>
              <a:spcAft>
                <a:spcPts val="0"/>
              </a:spcAft>
              <a:buClr>
                <a:srgbClr val="000000"/>
              </a:buClr>
              <a:buSzPts val="1600"/>
              <a:buFont typeface="Arial"/>
              <a:buNone/>
            </a:pPr>
            <a:r>
              <a:t/>
            </a:r>
            <a:endParaRPr sz="1600" u="none" cap="none" strike="noStrike">
              <a:solidFill>
                <a:srgbClr val="FFFFFF"/>
              </a:solidFill>
              <a:latin typeface="Mulish"/>
              <a:ea typeface="Mulish"/>
              <a:cs typeface="Mulish"/>
              <a:sym typeface="Mulish"/>
            </a:endParaRPr>
          </a:p>
        </p:txBody>
      </p:sp>
      <p:sp>
        <p:nvSpPr>
          <p:cNvPr id="231" name="Google Shape;231;p54"/>
          <p:cNvSpPr/>
          <p:nvPr/>
        </p:nvSpPr>
        <p:spPr>
          <a:xfrm>
            <a:off x="8287671" y="2889974"/>
            <a:ext cx="3414215" cy="1945882"/>
          </a:xfrm>
          <a:prstGeom prst="rect">
            <a:avLst/>
          </a:prstGeom>
          <a:solidFill>
            <a:srgbClr val="DAE1E2">
              <a:alpha val="52549"/>
            </a:srgbClr>
          </a:solidFill>
          <a:ln>
            <a:noFill/>
          </a:ln>
        </p:spPr>
        <p:txBody>
          <a:bodyPr anchorCtr="0" anchor="ctr" bIns="25400" lIns="25400" spcFirstLastPara="1" rIns="25400" wrap="square" tIns="25400">
            <a:noAutofit/>
          </a:bodyPr>
          <a:lstStyle/>
          <a:p>
            <a:pPr indent="0" lvl="0" marL="0" marR="0" rtl="0" algn="ctr">
              <a:lnSpc>
                <a:spcPct val="100000"/>
              </a:lnSpc>
              <a:spcBef>
                <a:spcPts val="0"/>
              </a:spcBef>
              <a:spcAft>
                <a:spcPts val="0"/>
              </a:spcAft>
              <a:buClr>
                <a:srgbClr val="000000"/>
              </a:buClr>
              <a:buSzPts val="1600"/>
              <a:buFont typeface="Arial"/>
              <a:buNone/>
            </a:pPr>
            <a:r>
              <a:t/>
            </a:r>
            <a:endParaRPr sz="1600" u="none" cap="none" strike="noStrike">
              <a:solidFill>
                <a:srgbClr val="FFFFFF"/>
              </a:solidFill>
              <a:latin typeface="Mulish"/>
              <a:ea typeface="Mulish"/>
              <a:cs typeface="Mulish"/>
              <a:sym typeface="Mulish"/>
            </a:endParaRPr>
          </a:p>
        </p:txBody>
      </p:sp>
      <p:sp>
        <p:nvSpPr>
          <p:cNvPr id="232" name="Google Shape;232;p54"/>
          <p:cNvSpPr/>
          <p:nvPr>
            <p:ph idx="2" type="pic"/>
          </p:nvPr>
        </p:nvSpPr>
        <p:spPr>
          <a:xfrm>
            <a:off x="8291263" y="2105767"/>
            <a:ext cx="3413125" cy="2274888"/>
          </a:xfrm>
          <a:prstGeom prst="rect">
            <a:avLst/>
          </a:prstGeom>
          <a:noFill/>
          <a:ln>
            <a:noFill/>
          </a:ln>
        </p:spPr>
      </p:sp>
      <p:sp>
        <p:nvSpPr>
          <p:cNvPr id="233" name="Google Shape;233;p54"/>
          <p:cNvSpPr/>
          <p:nvPr>
            <p:ph idx="3" type="pic"/>
          </p:nvPr>
        </p:nvSpPr>
        <p:spPr>
          <a:xfrm>
            <a:off x="487611" y="2105619"/>
            <a:ext cx="3414215" cy="2274888"/>
          </a:xfrm>
          <a:prstGeom prst="rect">
            <a:avLst/>
          </a:prstGeom>
          <a:noFill/>
          <a:ln>
            <a:noFill/>
          </a:ln>
        </p:spPr>
      </p:sp>
      <p:sp>
        <p:nvSpPr>
          <p:cNvPr id="234" name="Google Shape;234;p54"/>
          <p:cNvSpPr/>
          <p:nvPr>
            <p:ph idx="4" type="pic"/>
          </p:nvPr>
        </p:nvSpPr>
        <p:spPr>
          <a:xfrm>
            <a:off x="4389437" y="2105619"/>
            <a:ext cx="3414215" cy="2274888"/>
          </a:xfrm>
          <a:prstGeom prst="rect">
            <a:avLst/>
          </a:prstGeom>
          <a:noFill/>
          <a:ln>
            <a:noFill/>
          </a:ln>
        </p:spPr>
      </p:sp>
      <p:sp>
        <p:nvSpPr>
          <p:cNvPr id="235" name="Google Shape;235;p54"/>
          <p:cNvSpPr txBox="1"/>
          <p:nvPr>
            <p:ph idx="1" type="body"/>
          </p:nvPr>
        </p:nvSpPr>
        <p:spPr>
          <a:xfrm>
            <a:off x="487363" y="504427"/>
            <a:ext cx="9199562" cy="723900"/>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rgbClr val="1464F4"/>
              </a:buClr>
              <a:buSzPts val="3400"/>
              <a:buNone/>
              <a:defRPr sz="3400">
                <a:solidFill>
                  <a:srgbClr val="1464F4"/>
                </a:solidFill>
                <a:latin typeface="Mulish SemiBold"/>
                <a:ea typeface="Mulish SemiBold"/>
                <a:cs typeface="Mulish SemiBold"/>
                <a:sym typeface="Mulish SemiBold"/>
              </a:defRPr>
            </a:lvl1pPr>
            <a:lvl2pPr indent="-444500" lvl="1" marL="914400" algn="l">
              <a:lnSpc>
                <a:spcPct val="90000"/>
              </a:lnSpc>
              <a:spcBef>
                <a:spcPts val="500"/>
              </a:spcBef>
              <a:spcAft>
                <a:spcPts val="0"/>
              </a:spcAft>
              <a:buClr>
                <a:srgbClr val="1464F4"/>
              </a:buClr>
              <a:buSzPts val="3400"/>
              <a:buChar char="•"/>
              <a:defRPr sz="3400">
                <a:solidFill>
                  <a:srgbClr val="1464F4"/>
                </a:solidFill>
                <a:latin typeface="Mulish SemiBold"/>
                <a:ea typeface="Mulish SemiBold"/>
                <a:cs typeface="Mulish SemiBold"/>
                <a:sym typeface="Mulish SemiBold"/>
              </a:defRPr>
            </a:lvl2pPr>
            <a:lvl3pPr indent="-444500" lvl="2" marL="1371600" algn="l">
              <a:lnSpc>
                <a:spcPct val="90000"/>
              </a:lnSpc>
              <a:spcBef>
                <a:spcPts val="500"/>
              </a:spcBef>
              <a:spcAft>
                <a:spcPts val="0"/>
              </a:spcAft>
              <a:buClr>
                <a:srgbClr val="1464F4"/>
              </a:buClr>
              <a:buSzPts val="3400"/>
              <a:buChar char="•"/>
              <a:defRPr sz="3400">
                <a:solidFill>
                  <a:srgbClr val="1464F4"/>
                </a:solidFill>
                <a:latin typeface="Mulish SemiBold"/>
                <a:ea typeface="Mulish SemiBold"/>
                <a:cs typeface="Mulish SemiBold"/>
                <a:sym typeface="Mulish SemiBold"/>
              </a:defRPr>
            </a:lvl3pPr>
            <a:lvl4pPr indent="-444500" lvl="3" marL="1828800" algn="l">
              <a:lnSpc>
                <a:spcPct val="90000"/>
              </a:lnSpc>
              <a:spcBef>
                <a:spcPts val="500"/>
              </a:spcBef>
              <a:spcAft>
                <a:spcPts val="0"/>
              </a:spcAft>
              <a:buClr>
                <a:srgbClr val="1464F4"/>
              </a:buClr>
              <a:buSzPts val="3400"/>
              <a:buChar char="•"/>
              <a:defRPr sz="3400">
                <a:solidFill>
                  <a:srgbClr val="1464F4"/>
                </a:solidFill>
                <a:latin typeface="Mulish SemiBold"/>
                <a:ea typeface="Mulish SemiBold"/>
                <a:cs typeface="Mulish SemiBold"/>
                <a:sym typeface="Mulish SemiBold"/>
              </a:defRPr>
            </a:lvl4pPr>
            <a:lvl5pPr indent="-444500" lvl="4" marL="2286000" algn="l">
              <a:lnSpc>
                <a:spcPct val="90000"/>
              </a:lnSpc>
              <a:spcBef>
                <a:spcPts val="500"/>
              </a:spcBef>
              <a:spcAft>
                <a:spcPts val="0"/>
              </a:spcAft>
              <a:buClr>
                <a:srgbClr val="1464F4"/>
              </a:buClr>
              <a:buSzPts val="3400"/>
              <a:buChar char="•"/>
              <a:defRPr sz="3400">
                <a:solidFill>
                  <a:srgbClr val="1464F4"/>
                </a:solidFill>
                <a:latin typeface="Mulish SemiBold"/>
                <a:ea typeface="Mulish SemiBold"/>
                <a:cs typeface="Mulish SemiBold"/>
                <a:sym typeface="Mulish SemiBold"/>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36" name="Google Shape;236;p54"/>
          <p:cNvSpPr txBox="1"/>
          <p:nvPr>
            <p:ph idx="5" type="body"/>
          </p:nvPr>
        </p:nvSpPr>
        <p:spPr>
          <a:xfrm>
            <a:off x="487363" y="4536230"/>
            <a:ext cx="3424237" cy="300037"/>
          </a:xfrm>
          <a:prstGeom prst="rect">
            <a:avLst/>
          </a:prstGeom>
          <a:noFill/>
          <a:ln>
            <a:noFill/>
          </a:ln>
        </p:spPr>
        <p:txBody>
          <a:bodyPr anchorCtr="0" anchor="t" bIns="45700" lIns="91425" spcFirstLastPara="1" rIns="91425" wrap="square" tIns="45700">
            <a:noAutofit/>
          </a:bodyPr>
          <a:lstStyle>
            <a:lvl1pPr indent="-228600" lvl="0" marL="457200" algn="just">
              <a:lnSpc>
                <a:spcPct val="90000"/>
              </a:lnSpc>
              <a:spcBef>
                <a:spcPts val="1000"/>
              </a:spcBef>
              <a:spcAft>
                <a:spcPts val="0"/>
              </a:spcAft>
              <a:buClr>
                <a:schemeClr val="dk1"/>
              </a:buClr>
              <a:buSzPts val="1300"/>
              <a:buNone/>
              <a:defRPr sz="1300">
                <a:latin typeface="Mulish"/>
                <a:ea typeface="Mulish"/>
                <a:cs typeface="Mulish"/>
                <a:sym typeface="Mulish"/>
              </a:defRPr>
            </a:lvl1pPr>
            <a:lvl2pPr indent="-228600" lvl="1" marL="914400" algn="just">
              <a:lnSpc>
                <a:spcPct val="90000"/>
              </a:lnSpc>
              <a:spcBef>
                <a:spcPts val="500"/>
              </a:spcBef>
              <a:spcAft>
                <a:spcPts val="0"/>
              </a:spcAft>
              <a:buClr>
                <a:schemeClr val="dk1"/>
              </a:buClr>
              <a:buSzPts val="1300"/>
              <a:buNone/>
              <a:defRPr sz="1300">
                <a:latin typeface="Mulish"/>
                <a:ea typeface="Mulish"/>
                <a:cs typeface="Mulish"/>
                <a:sym typeface="Mulish"/>
              </a:defRPr>
            </a:lvl2pPr>
            <a:lvl3pPr indent="-228600" lvl="2" marL="1371600" algn="just">
              <a:lnSpc>
                <a:spcPct val="90000"/>
              </a:lnSpc>
              <a:spcBef>
                <a:spcPts val="500"/>
              </a:spcBef>
              <a:spcAft>
                <a:spcPts val="0"/>
              </a:spcAft>
              <a:buClr>
                <a:schemeClr val="dk1"/>
              </a:buClr>
              <a:buSzPts val="1300"/>
              <a:buNone/>
              <a:defRPr sz="1300">
                <a:latin typeface="Mulish"/>
                <a:ea typeface="Mulish"/>
                <a:cs typeface="Mulish"/>
                <a:sym typeface="Mulish"/>
              </a:defRPr>
            </a:lvl3pPr>
            <a:lvl4pPr indent="-228600" lvl="3" marL="1828800" algn="just">
              <a:lnSpc>
                <a:spcPct val="90000"/>
              </a:lnSpc>
              <a:spcBef>
                <a:spcPts val="500"/>
              </a:spcBef>
              <a:spcAft>
                <a:spcPts val="0"/>
              </a:spcAft>
              <a:buClr>
                <a:schemeClr val="dk1"/>
              </a:buClr>
              <a:buSzPts val="1300"/>
              <a:buNone/>
              <a:defRPr sz="1300">
                <a:latin typeface="Mulish"/>
                <a:ea typeface="Mulish"/>
                <a:cs typeface="Mulish"/>
                <a:sym typeface="Mulish"/>
              </a:defRPr>
            </a:lvl4pPr>
            <a:lvl5pPr indent="-228600" lvl="4" marL="2286000" algn="just">
              <a:lnSpc>
                <a:spcPct val="90000"/>
              </a:lnSpc>
              <a:spcBef>
                <a:spcPts val="500"/>
              </a:spcBef>
              <a:spcAft>
                <a:spcPts val="0"/>
              </a:spcAft>
              <a:buClr>
                <a:schemeClr val="dk1"/>
              </a:buClr>
              <a:buSzPts val="1300"/>
              <a:buNone/>
              <a:defRPr sz="1300">
                <a:latin typeface="Mulish"/>
                <a:ea typeface="Mulish"/>
                <a:cs typeface="Mulish"/>
                <a:sym typeface="Mulish"/>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37" name="Google Shape;237;p54"/>
          <p:cNvSpPr txBox="1"/>
          <p:nvPr>
            <p:ph idx="6" type="body"/>
          </p:nvPr>
        </p:nvSpPr>
        <p:spPr>
          <a:xfrm>
            <a:off x="4385011" y="4536230"/>
            <a:ext cx="3424237" cy="300037"/>
          </a:xfrm>
          <a:prstGeom prst="rect">
            <a:avLst/>
          </a:prstGeom>
          <a:noFill/>
          <a:ln>
            <a:noFill/>
          </a:ln>
        </p:spPr>
        <p:txBody>
          <a:bodyPr anchorCtr="0" anchor="t" bIns="45700" lIns="91425" spcFirstLastPara="1" rIns="91425" wrap="square" tIns="45700">
            <a:noAutofit/>
          </a:bodyPr>
          <a:lstStyle>
            <a:lvl1pPr indent="-228600" lvl="0" marL="457200" algn="just">
              <a:lnSpc>
                <a:spcPct val="90000"/>
              </a:lnSpc>
              <a:spcBef>
                <a:spcPts val="1000"/>
              </a:spcBef>
              <a:spcAft>
                <a:spcPts val="0"/>
              </a:spcAft>
              <a:buClr>
                <a:schemeClr val="dk1"/>
              </a:buClr>
              <a:buSzPts val="1300"/>
              <a:buNone/>
              <a:defRPr sz="1300">
                <a:latin typeface="Mulish"/>
                <a:ea typeface="Mulish"/>
                <a:cs typeface="Mulish"/>
                <a:sym typeface="Mulish"/>
              </a:defRPr>
            </a:lvl1pPr>
            <a:lvl2pPr indent="-228600" lvl="1" marL="914400" algn="just">
              <a:lnSpc>
                <a:spcPct val="90000"/>
              </a:lnSpc>
              <a:spcBef>
                <a:spcPts val="500"/>
              </a:spcBef>
              <a:spcAft>
                <a:spcPts val="0"/>
              </a:spcAft>
              <a:buClr>
                <a:schemeClr val="dk1"/>
              </a:buClr>
              <a:buSzPts val="1300"/>
              <a:buNone/>
              <a:defRPr sz="1300">
                <a:latin typeface="Mulish"/>
                <a:ea typeface="Mulish"/>
                <a:cs typeface="Mulish"/>
                <a:sym typeface="Mulish"/>
              </a:defRPr>
            </a:lvl2pPr>
            <a:lvl3pPr indent="-228600" lvl="2" marL="1371600" algn="just">
              <a:lnSpc>
                <a:spcPct val="90000"/>
              </a:lnSpc>
              <a:spcBef>
                <a:spcPts val="500"/>
              </a:spcBef>
              <a:spcAft>
                <a:spcPts val="0"/>
              </a:spcAft>
              <a:buClr>
                <a:schemeClr val="dk1"/>
              </a:buClr>
              <a:buSzPts val="1300"/>
              <a:buNone/>
              <a:defRPr sz="1300">
                <a:latin typeface="Mulish"/>
                <a:ea typeface="Mulish"/>
                <a:cs typeface="Mulish"/>
                <a:sym typeface="Mulish"/>
              </a:defRPr>
            </a:lvl3pPr>
            <a:lvl4pPr indent="-228600" lvl="3" marL="1828800" algn="just">
              <a:lnSpc>
                <a:spcPct val="90000"/>
              </a:lnSpc>
              <a:spcBef>
                <a:spcPts val="500"/>
              </a:spcBef>
              <a:spcAft>
                <a:spcPts val="0"/>
              </a:spcAft>
              <a:buClr>
                <a:schemeClr val="dk1"/>
              </a:buClr>
              <a:buSzPts val="1300"/>
              <a:buNone/>
              <a:defRPr sz="1300">
                <a:latin typeface="Mulish"/>
                <a:ea typeface="Mulish"/>
                <a:cs typeface="Mulish"/>
                <a:sym typeface="Mulish"/>
              </a:defRPr>
            </a:lvl4pPr>
            <a:lvl5pPr indent="-228600" lvl="4" marL="2286000" algn="just">
              <a:lnSpc>
                <a:spcPct val="90000"/>
              </a:lnSpc>
              <a:spcBef>
                <a:spcPts val="500"/>
              </a:spcBef>
              <a:spcAft>
                <a:spcPts val="0"/>
              </a:spcAft>
              <a:buClr>
                <a:schemeClr val="dk1"/>
              </a:buClr>
              <a:buSzPts val="1300"/>
              <a:buNone/>
              <a:defRPr sz="1300">
                <a:latin typeface="Mulish"/>
                <a:ea typeface="Mulish"/>
                <a:cs typeface="Mulish"/>
                <a:sym typeface="Mulish"/>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38" name="Google Shape;238;p54"/>
          <p:cNvSpPr txBox="1"/>
          <p:nvPr>
            <p:ph idx="7" type="body"/>
          </p:nvPr>
        </p:nvSpPr>
        <p:spPr>
          <a:xfrm>
            <a:off x="8282659" y="4536230"/>
            <a:ext cx="3424237" cy="300037"/>
          </a:xfrm>
          <a:prstGeom prst="rect">
            <a:avLst/>
          </a:prstGeom>
          <a:noFill/>
          <a:ln>
            <a:noFill/>
          </a:ln>
        </p:spPr>
        <p:txBody>
          <a:bodyPr anchorCtr="0" anchor="t" bIns="45700" lIns="91425" spcFirstLastPara="1" rIns="91425" wrap="square" tIns="45700">
            <a:noAutofit/>
          </a:bodyPr>
          <a:lstStyle>
            <a:lvl1pPr indent="-228600" lvl="0" marL="457200" algn="just">
              <a:lnSpc>
                <a:spcPct val="90000"/>
              </a:lnSpc>
              <a:spcBef>
                <a:spcPts val="1000"/>
              </a:spcBef>
              <a:spcAft>
                <a:spcPts val="0"/>
              </a:spcAft>
              <a:buClr>
                <a:schemeClr val="dk1"/>
              </a:buClr>
              <a:buSzPts val="1300"/>
              <a:buNone/>
              <a:defRPr sz="1300">
                <a:latin typeface="Mulish"/>
                <a:ea typeface="Mulish"/>
                <a:cs typeface="Mulish"/>
                <a:sym typeface="Mulish"/>
              </a:defRPr>
            </a:lvl1pPr>
            <a:lvl2pPr indent="-228600" lvl="1" marL="914400" algn="just">
              <a:lnSpc>
                <a:spcPct val="90000"/>
              </a:lnSpc>
              <a:spcBef>
                <a:spcPts val="500"/>
              </a:spcBef>
              <a:spcAft>
                <a:spcPts val="0"/>
              </a:spcAft>
              <a:buClr>
                <a:schemeClr val="dk1"/>
              </a:buClr>
              <a:buSzPts val="1300"/>
              <a:buNone/>
              <a:defRPr sz="1300">
                <a:latin typeface="Mulish"/>
                <a:ea typeface="Mulish"/>
                <a:cs typeface="Mulish"/>
                <a:sym typeface="Mulish"/>
              </a:defRPr>
            </a:lvl2pPr>
            <a:lvl3pPr indent="-228600" lvl="2" marL="1371600" algn="just">
              <a:lnSpc>
                <a:spcPct val="90000"/>
              </a:lnSpc>
              <a:spcBef>
                <a:spcPts val="500"/>
              </a:spcBef>
              <a:spcAft>
                <a:spcPts val="0"/>
              </a:spcAft>
              <a:buClr>
                <a:schemeClr val="dk1"/>
              </a:buClr>
              <a:buSzPts val="1300"/>
              <a:buNone/>
              <a:defRPr sz="1300">
                <a:latin typeface="Mulish"/>
                <a:ea typeface="Mulish"/>
                <a:cs typeface="Mulish"/>
                <a:sym typeface="Mulish"/>
              </a:defRPr>
            </a:lvl3pPr>
            <a:lvl4pPr indent="-228600" lvl="3" marL="1828800" algn="just">
              <a:lnSpc>
                <a:spcPct val="90000"/>
              </a:lnSpc>
              <a:spcBef>
                <a:spcPts val="500"/>
              </a:spcBef>
              <a:spcAft>
                <a:spcPts val="0"/>
              </a:spcAft>
              <a:buClr>
                <a:schemeClr val="dk1"/>
              </a:buClr>
              <a:buSzPts val="1300"/>
              <a:buNone/>
              <a:defRPr sz="1300">
                <a:latin typeface="Mulish"/>
                <a:ea typeface="Mulish"/>
                <a:cs typeface="Mulish"/>
                <a:sym typeface="Mulish"/>
              </a:defRPr>
            </a:lvl4pPr>
            <a:lvl5pPr indent="-228600" lvl="4" marL="2286000" algn="just">
              <a:lnSpc>
                <a:spcPct val="90000"/>
              </a:lnSpc>
              <a:spcBef>
                <a:spcPts val="500"/>
              </a:spcBef>
              <a:spcAft>
                <a:spcPts val="0"/>
              </a:spcAft>
              <a:buClr>
                <a:schemeClr val="dk1"/>
              </a:buClr>
              <a:buSzPts val="1300"/>
              <a:buNone/>
              <a:defRPr sz="1300">
                <a:latin typeface="Mulish"/>
                <a:ea typeface="Mulish"/>
                <a:cs typeface="Mulish"/>
                <a:sym typeface="Mulish"/>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pic>
        <p:nvPicPr>
          <p:cNvPr id="239" name="Google Shape;239;p54"/>
          <p:cNvPicPr preferRelativeResize="0"/>
          <p:nvPr/>
        </p:nvPicPr>
        <p:blipFill rotWithShape="1">
          <a:blip r:embed="rId3">
            <a:alphaModFix/>
          </a:blip>
          <a:srcRect b="0" l="0" r="0" t="0"/>
          <a:stretch/>
        </p:blipFill>
        <p:spPr>
          <a:xfrm>
            <a:off x="4544726" y="6069608"/>
            <a:ext cx="7384499" cy="634596"/>
          </a:xfrm>
          <a:prstGeom prst="rect">
            <a:avLst/>
          </a:prstGeom>
          <a:noFill/>
          <a:ln>
            <a:noFill/>
          </a:ln>
        </p:spPr>
      </p:pic>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Content with Caption">
  <p:cSld name="2_Content with Caption">
    <p:spTree>
      <p:nvGrpSpPr>
        <p:cNvPr id="240" name="Shape 240"/>
        <p:cNvGrpSpPr/>
        <p:nvPr/>
      </p:nvGrpSpPr>
      <p:grpSpPr>
        <a:xfrm>
          <a:off x="0" y="0"/>
          <a:ext cx="0" cy="0"/>
          <a:chOff x="0" y="0"/>
          <a:chExt cx="0" cy="0"/>
        </a:xfrm>
      </p:grpSpPr>
      <p:pic>
        <p:nvPicPr>
          <p:cNvPr descr="Shape&#10;&#10;Description automatically generated with medium confidence" id="241" name="Google Shape;241;p55"/>
          <p:cNvPicPr preferRelativeResize="0"/>
          <p:nvPr/>
        </p:nvPicPr>
        <p:blipFill rotWithShape="1">
          <a:blip r:embed="rId2">
            <a:alphaModFix/>
          </a:blip>
          <a:srcRect b="0" l="0" r="0" t="0"/>
          <a:stretch/>
        </p:blipFill>
        <p:spPr>
          <a:xfrm>
            <a:off x="10017542" y="454776"/>
            <a:ext cx="1593523" cy="417503"/>
          </a:xfrm>
          <a:prstGeom prst="rect">
            <a:avLst/>
          </a:prstGeom>
          <a:noFill/>
          <a:ln>
            <a:noFill/>
          </a:ln>
        </p:spPr>
      </p:pic>
      <p:pic>
        <p:nvPicPr>
          <p:cNvPr id="242" name="Google Shape;242;p55"/>
          <p:cNvPicPr preferRelativeResize="0"/>
          <p:nvPr/>
        </p:nvPicPr>
        <p:blipFill rotWithShape="1">
          <a:blip r:embed="rId3">
            <a:alphaModFix/>
          </a:blip>
          <a:srcRect b="0" l="0" r="0" t="0"/>
          <a:stretch/>
        </p:blipFill>
        <p:spPr>
          <a:xfrm>
            <a:off x="4544726" y="6069608"/>
            <a:ext cx="7384499" cy="634596"/>
          </a:xfrm>
          <a:prstGeom prst="rect">
            <a:avLst/>
          </a:prstGeom>
          <a:noFill/>
          <a:ln>
            <a:noFill/>
          </a:ln>
        </p:spPr>
      </p:pic>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Picture with Caption">
  <p:cSld name="1_Picture with Caption">
    <p:spTree>
      <p:nvGrpSpPr>
        <p:cNvPr id="243" name="Shape 243"/>
        <p:cNvGrpSpPr/>
        <p:nvPr/>
      </p:nvGrpSpPr>
      <p:grpSpPr>
        <a:xfrm>
          <a:off x="0" y="0"/>
          <a:ext cx="0" cy="0"/>
          <a:chOff x="0" y="0"/>
          <a:chExt cx="0" cy="0"/>
        </a:xfrm>
      </p:grpSpPr>
      <p:sp>
        <p:nvSpPr>
          <p:cNvPr id="244" name="Google Shape;244;p56"/>
          <p:cNvSpPr/>
          <p:nvPr/>
        </p:nvSpPr>
        <p:spPr>
          <a:xfrm>
            <a:off x="7199871" y="3594670"/>
            <a:ext cx="2060700" cy="2060700"/>
          </a:xfrm>
          <a:prstGeom prst="rect">
            <a:avLst/>
          </a:prstGeom>
          <a:solidFill>
            <a:srgbClr val="2E62E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solidFill>
                <a:srgbClr val="000000"/>
              </a:solidFill>
              <a:latin typeface="Mulish"/>
              <a:ea typeface="Mulish"/>
              <a:cs typeface="Mulish"/>
              <a:sym typeface="Mulish"/>
            </a:endParaRPr>
          </a:p>
        </p:txBody>
      </p:sp>
      <p:sp>
        <p:nvSpPr>
          <p:cNvPr id="245" name="Google Shape;245;p56"/>
          <p:cNvSpPr/>
          <p:nvPr/>
        </p:nvSpPr>
        <p:spPr>
          <a:xfrm>
            <a:off x="7334805" y="499975"/>
            <a:ext cx="3339300" cy="50091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Arial"/>
              <a:buNone/>
            </a:pPr>
            <a:r>
              <a:t/>
            </a:r>
            <a:endParaRPr sz="1800">
              <a:solidFill>
                <a:schemeClr val="dk1"/>
              </a:solidFill>
              <a:latin typeface="Mulish"/>
              <a:ea typeface="Mulish"/>
              <a:cs typeface="Mulish"/>
              <a:sym typeface="Mulish"/>
            </a:endParaRPr>
          </a:p>
        </p:txBody>
      </p:sp>
      <p:pic>
        <p:nvPicPr>
          <p:cNvPr id="246" name="Google Shape;246;p56"/>
          <p:cNvPicPr preferRelativeResize="0"/>
          <p:nvPr/>
        </p:nvPicPr>
        <p:blipFill rotWithShape="1">
          <a:blip r:embed="rId2">
            <a:alphaModFix/>
          </a:blip>
          <a:srcRect b="0" l="0" r="0" t="0"/>
          <a:stretch/>
        </p:blipFill>
        <p:spPr>
          <a:xfrm>
            <a:off x="4544726" y="6069608"/>
            <a:ext cx="7384499" cy="634596"/>
          </a:xfrm>
          <a:prstGeom prst="rect">
            <a:avLst/>
          </a:prstGeom>
          <a:noFill/>
          <a:ln>
            <a:noFill/>
          </a:ln>
        </p:spPr>
      </p:pic>
      <p:sp>
        <p:nvSpPr>
          <p:cNvPr id="247" name="Google Shape;247;p56"/>
          <p:cNvSpPr/>
          <p:nvPr>
            <p:ph idx="2" type="pic"/>
          </p:nvPr>
        </p:nvSpPr>
        <p:spPr>
          <a:xfrm>
            <a:off x="7334093" y="500063"/>
            <a:ext cx="3340100" cy="5008562"/>
          </a:xfrm>
          <a:prstGeom prst="rect">
            <a:avLst/>
          </a:prstGeom>
          <a:noFill/>
          <a:ln>
            <a:noFill/>
          </a:ln>
        </p:spPr>
      </p:sp>
      <p:pic>
        <p:nvPicPr>
          <p:cNvPr descr="Shape&#10;&#10;Description automatically generated with medium confidence" id="248" name="Google Shape;248;p56"/>
          <p:cNvPicPr preferRelativeResize="0"/>
          <p:nvPr/>
        </p:nvPicPr>
        <p:blipFill rotWithShape="1">
          <a:blip r:embed="rId3">
            <a:alphaModFix/>
          </a:blip>
          <a:srcRect b="0" l="0" r="0" t="0"/>
          <a:stretch/>
        </p:blipFill>
        <p:spPr>
          <a:xfrm>
            <a:off x="529230" y="5999451"/>
            <a:ext cx="1593522" cy="417503"/>
          </a:xfrm>
          <a:prstGeom prst="rect">
            <a:avLst/>
          </a:prstGeom>
          <a:noFill/>
          <a:ln>
            <a:noFill/>
          </a:ln>
        </p:spPr>
      </p:pic>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Picture with Caption">
  <p:cSld name="2_Picture with Caption">
    <p:spTree>
      <p:nvGrpSpPr>
        <p:cNvPr id="249" name="Shape 249"/>
        <p:cNvGrpSpPr/>
        <p:nvPr/>
      </p:nvGrpSpPr>
      <p:grpSpPr>
        <a:xfrm>
          <a:off x="0" y="0"/>
          <a:ext cx="0" cy="0"/>
          <a:chOff x="0" y="0"/>
          <a:chExt cx="0" cy="0"/>
        </a:xfrm>
      </p:grpSpPr>
      <p:sp>
        <p:nvSpPr>
          <p:cNvPr id="250" name="Google Shape;250;p57"/>
          <p:cNvSpPr/>
          <p:nvPr/>
        </p:nvSpPr>
        <p:spPr>
          <a:xfrm>
            <a:off x="7199871" y="3594670"/>
            <a:ext cx="2060700" cy="20607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solidFill>
                <a:srgbClr val="000000"/>
              </a:solidFill>
              <a:latin typeface="Mulish"/>
              <a:ea typeface="Mulish"/>
              <a:cs typeface="Mulish"/>
              <a:sym typeface="Mulish"/>
            </a:endParaRPr>
          </a:p>
        </p:txBody>
      </p:sp>
      <p:sp>
        <p:nvSpPr>
          <p:cNvPr id="251" name="Google Shape;251;p57"/>
          <p:cNvSpPr/>
          <p:nvPr/>
        </p:nvSpPr>
        <p:spPr>
          <a:xfrm>
            <a:off x="7334805" y="499975"/>
            <a:ext cx="3339300" cy="50091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Arial"/>
              <a:buNone/>
            </a:pPr>
            <a:r>
              <a:t/>
            </a:r>
            <a:endParaRPr sz="1800">
              <a:solidFill>
                <a:schemeClr val="dk1"/>
              </a:solidFill>
              <a:latin typeface="Mulish"/>
              <a:ea typeface="Mulish"/>
              <a:cs typeface="Mulish"/>
              <a:sym typeface="Mulish"/>
            </a:endParaRPr>
          </a:p>
        </p:txBody>
      </p:sp>
      <p:pic>
        <p:nvPicPr>
          <p:cNvPr id="252" name="Google Shape;252;p57"/>
          <p:cNvPicPr preferRelativeResize="0"/>
          <p:nvPr/>
        </p:nvPicPr>
        <p:blipFill rotWithShape="1">
          <a:blip r:embed="rId2">
            <a:alphaModFix/>
          </a:blip>
          <a:srcRect b="0" l="0" r="0" t="0"/>
          <a:stretch/>
        </p:blipFill>
        <p:spPr>
          <a:xfrm>
            <a:off x="4544726" y="6069608"/>
            <a:ext cx="7384499" cy="634596"/>
          </a:xfrm>
          <a:prstGeom prst="rect">
            <a:avLst/>
          </a:prstGeom>
          <a:noFill/>
          <a:ln>
            <a:noFill/>
          </a:ln>
        </p:spPr>
      </p:pic>
      <p:sp>
        <p:nvSpPr>
          <p:cNvPr id="253" name="Google Shape;253;p57"/>
          <p:cNvSpPr/>
          <p:nvPr>
            <p:ph idx="2" type="pic"/>
          </p:nvPr>
        </p:nvSpPr>
        <p:spPr>
          <a:xfrm>
            <a:off x="7334093" y="500063"/>
            <a:ext cx="3340100" cy="5008562"/>
          </a:xfrm>
          <a:prstGeom prst="rect">
            <a:avLst/>
          </a:prstGeom>
          <a:noFill/>
          <a:ln>
            <a:noFill/>
          </a:ln>
        </p:spPr>
      </p:sp>
      <p:pic>
        <p:nvPicPr>
          <p:cNvPr descr="Shape&#10;&#10;Description automatically generated with medium confidence" id="254" name="Google Shape;254;p57"/>
          <p:cNvPicPr preferRelativeResize="0"/>
          <p:nvPr/>
        </p:nvPicPr>
        <p:blipFill rotWithShape="1">
          <a:blip r:embed="rId3">
            <a:alphaModFix/>
          </a:blip>
          <a:srcRect b="0" l="0" r="0" t="0"/>
          <a:stretch/>
        </p:blipFill>
        <p:spPr>
          <a:xfrm>
            <a:off x="529230" y="5999451"/>
            <a:ext cx="1593522" cy="417503"/>
          </a:xfrm>
          <a:prstGeom prst="rect">
            <a:avLst/>
          </a:prstGeom>
          <a:noFill/>
          <a:ln>
            <a:noFill/>
          </a:ln>
        </p:spPr>
      </p:pic>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_Custom Layout">
  <p:cSld name="6_Custom Layout">
    <p:bg>
      <p:bgPr>
        <a:solidFill>
          <a:srgbClr val="1464F4"/>
        </a:solidFill>
      </p:bgPr>
    </p:bg>
    <p:spTree>
      <p:nvGrpSpPr>
        <p:cNvPr id="260" name="Shape 260"/>
        <p:cNvGrpSpPr/>
        <p:nvPr/>
      </p:nvGrpSpPr>
      <p:grpSpPr>
        <a:xfrm>
          <a:off x="0" y="0"/>
          <a:ext cx="0" cy="0"/>
          <a:chOff x="0" y="0"/>
          <a:chExt cx="0" cy="0"/>
        </a:xfrm>
      </p:grpSpPr>
      <p:pic>
        <p:nvPicPr>
          <p:cNvPr id="261" name="Google Shape;261;p37"/>
          <p:cNvPicPr preferRelativeResize="0"/>
          <p:nvPr/>
        </p:nvPicPr>
        <p:blipFill rotWithShape="1">
          <a:blip r:embed="rId2">
            <a:alphaModFix/>
          </a:blip>
          <a:srcRect b="0" l="0" r="0" t="0"/>
          <a:stretch/>
        </p:blipFill>
        <p:spPr>
          <a:xfrm>
            <a:off x="2998587" y="5687625"/>
            <a:ext cx="6194823" cy="591225"/>
          </a:xfrm>
          <a:prstGeom prst="rect">
            <a:avLst/>
          </a:prstGeom>
          <a:noFill/>
          <a:ln>
            <a:noFill/>
          </a:ln>
        </p:spPr>
      </p:pic>
      <p:sp>
        <p:nvSpPr>
          <p:cNvPr id="262" name="Google Shape;262;p37"/>
          <p:cNvSpPr txBox="1"/>
          <p:nvPr/>
        </p:nvSpPr>
        <p:spPr>
          <a:xfrm>
            <a:off x="1824429" y="1576447"/>
            <a:ext cx="8543100" cy="892800"/>
          </a:xfrm>
          <a:prstGeom prst="rect">
            <a:avLst/>
          </a:prstGeom>
          <a:noFill/>
          <a:ln>
            <a:noFill/>
          </a:ln>
        </p:spPr>
        <p:txBody>
          <a:bodyPr anchorCtr="0" anchor="t" bIns="45700" lIns="45700" spcFirstLastPara="1" rIns="45700" wrap="square" tIns="45700">
            <a:spAutoFit/>
          </a:bodyPr>
          <a:lstStyle/>
          <a:p>
            <a:pPr indent="0" lvl="0" marL="0" marR="0" rtl="0" algn="ctr">
              <a:lnSpc>
                <a:spcPct val="80000"/>
              </a:lnSpc>
              <a:spcBef>
                <a:spcPts val="0"/>
              </a:spcBef>
              <a:spcAft>
                <a:spcPts val="0"/>
              </a:spcAft>
              <a:buClr>
                <a:srgbClr val="000000"/>
              </a:buClr>
              <a:buSzPts val="6500"/>
              <a:buFont typeface="Arial"/>
              <a:buNone/>
            </a:pPr>
            <a:r>
              <a:rPr b="0" lang="en-US" sz="6500" u="none" cap="none" strike="noStrike">
                <a:solidFill>
                  <a:schemeClr val="lt1"/>
                </a:solidFill>
                <a:latin typeface="Quattrocento Sans"/>
                <a:ea typeface="Quattrocento Sans"/>
                <a:cs typeface="Quattrocento Sans"/>
                <a:sym typeface="Quattrocento Sans"/>
              </a:rPr>
              <a:t>Thank you!</a:t>
            </a:r>
            <a:endParaRPr b="0" sz="6500" u="none" cap="none" strike="noStrike">
              <a:solidFill>
                <a:schemeClr val="lt1"/>
              </a:solidFill>
              <a:latin typeface="Quattrocento Sans"/>
              <a:ea typeface="Quattrocento Sans"/>
              <a:cs typeface="Quattrocento Sans"/>
              <a:sym typeface="Quattrocento Sans"/>
            </a:endParaRPr>
          </a:p>
        </p:txBody>
      </p:sp>
      <p:sp>
        <p:nvSpPr>
          <p:cNvPr id="263" name="Google Shape;263;p37"/>
          <p:cNvSpPr txBox="1"/>
          <p:nvPr>
            <p:ph idx="1" type="body"/>
          </p:nvPr>
        </p:nvSpPr>
        <p:spPr>
          <a:xfrm>
            <a:off x="1824429" y="2884488"/>
            <a:ext cx="8543100" cy="990600"/>
          </a:xfrm>
          <a:prstGeom prst="rect">
            <a:avLst/>
          </a:prstGeom>
          <a:noFill/>
          <a:ln>
            <a:noFill/>
          </a:ln>
        </p:spPr>
        <p:txBody>
          <a:bodyPr anchorCtr="0" anchor="t" bIns="45700" lIns="91425" spcFirstLastPara="1" rIns="91425" wrap="square" tIns="45700">
            <a:noAutofit/>
          </a:bodyPr>
          <a:lstStyle>
            <a:lvl1pPr indent="-228600" lvl="0" marL="457200" algn="ctr">
              <a:lnSpc>
                <a:spcPct val="90000"/>
              </a:lnSpc>
              <a:spcBef>
                <a:spcPts val="1000"/>
              </a:spcBef>
              <a:spcAft>
                <a:spcPts val="0"/>
              </a:spcAft>
              <a:buClr>
                <a:schemeClr val="lt1"/>
              </a:buClr>
              <a:buSzPts val="1000"/>
              <a:buNone/>
              <a:defRPr sz="1000">
                <a:solidFill>
                  <a:schemeClr val="lt1"/>
                </a:solidFill>
              </a:defRPr>
            </a:lvl1pPr>
            <a:lvl2pPr indent="-292100" lvl="1" marL="914400" algn="ctr">
              <a:lnSpc>
                <a:spcPct val="90000"/>
              </a:lnSpc>
              <a:spcBef>
                <a:spcPts val="500"/>
              </a:spcBef>
              <a:spcAft>
                <a:spcPts val="0"/>
              </a:spcAft>
              <a:buClr>
                <a:schemeClr val="lt1"/>
              </a:buClr>
              <a:buSzPts val="1000"/>
              <a:buChar char="•"/>
              <a:defRPr sz="1000">
                <a:solidFill>
                  <a:schemeClr val="lt1"/>
                </a:solidFill>
              </a:defRPr>
            </a:lvl2pPr>
            <a:lvl3pPr indent="-292100" lvl="2" marL="1371600" algn="ctr">
              <a:lnSpc>
                <a:spcPct val="90000"/>
              </a:lnSpc>
              <a:spcBef>
                <a:spcPts val="500"/>
              </a:spcBef>
              <a:spcAft>
                <a:spcPts val="0"/>
              </a:spcAft>
              <a:buClr>
                <a:schemeClr val="lt1"/>
              </a:buClr>
              <a:buSzPts val="1000"/>
              <a:buChar char="•"/>
              <a:defRPr sz="1000">
                <a:solidFill>
                  <a:schemeClr val="lt1"/>
                </a:solidFill>
              </a:defRPr>
            </a:lvl3pPr>
            <a:lvl4pPr indent="-292100" lvl="3" marL="1828800" algn="ctr">
              <a:lnSpc>
                <a:spcPct val="90000"/>
              </a:lnSpc>
              <a:spcBef>
                <a:spcPts val="500"/>
              </a:spcBef>
              <a:spcAft>
                <a:spcPts val="0"/>
              </a:spcAft>
              <a:buClr>
                <a:schemeClr val="lt1"/>
              </a:buClr>
              <a:buSzPts val="1000"/>
              <a:buChar char="•"/>
              <a:defRPr sz="1000">
                <a:solidFill>
                  <a:schemeClr val="lt1"/>
                </a:solidFill>
              </a:defRPr>
            </a:lvl4pPr>
            <a:lvl5pPr indent="-292100" lvl="4" marL="2286000" algn="ctr">
              <a:lnSpc>
                <a:spcPct val="90000"/>
              </a:lnSpc>
              <a:spcBef>
                <a:spcPts val="500"/>
              </a:spcBef>
              <a:spcAft>
                <a:spcPts val="0"/>
              </a:spcAft>
              <a:buClr>
                <a:schemeClr val="lt1"/>
              </a:buClr>
              <a:buSzPts val="1000"/>
              <a:buChar char="•"/>
              <a:defRPr sz="1000">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_Custom Layout">
  <p:cSld name="7_Custom Layout">
    <p:bg>
      <p:bgPr>
        <a:solidFill>
          <a:srgbClr val="1464F4"/>
        </a:solidFill>
      </p:bgPr>
    </p:bg>
    <p:spTree>
      <p:nvGrpSpPr>
        <p:cNvPr id="264" name="Shape 264"/>
        <p:cNvGrpSpPr/>
        <p:nvPr/>
      </p:nvGrpSpPr>
      <p:grpSpPr>
        <a:xfrm>
          <a:off x="0" y="0"/>
          <a:ext cx="0" cy="0"/>
          <a:chOff x="0" y="0"/>
          <a:chExt cx="0" cy="0"/>
        </a:xfrm>
      </p:grpSpPr>
      <p:sp>
        <p:nvSpPr>
          <p:cNvPr id="265" name="Google Shape;265;p58"/>
          <p:cNvSpPr txBox="1"/>
          <p:nvPr/>
        </p:nvSpPr>
        <p:spPr>
          <a:xfrm>
            <a:off x="775042" y="1150972"/>
            <a:ext cx="8543100" cy="826500"/>
          </a:xfrm>
          <a:prstGeom prst="rect">
            <a:avLst/>
          </a:prstGeom>
          <a:noFill/>
          <a:ln>
            <a:noFill/>
          </a:ln>
        </p:spPr>
        <p:txBody>
          <a:bodyPr anchorCtr="0" anchor="t" bIns="45700" lIns="45700" spcFirstLastPara="1" rIns="45700" wrap="square" tIns="45700">
            <a:spAutoFit/>
          </a:bodyPr>
          <a:lstStyle/>
          <a:p>
            <a:pPr indent="0" lvl="0" marL="0" marR="0" rtl="0" algn="l">
              <a:lnSpc>
                <a:spcPct val="90000"/>
              </a:lnSpc>
              <a:spcBef>
                <a:spcPts val="0"/>
              </a:spcBef>
              <a:spcAft>
                <a:spcPts val="0"/>
              </a:spcAft>
              <a:buClr>
                <a:srgbClr val="000000"/>
              </a:buClr>
              <a:buSzPts val="5300"/>
              <a:buFont typeface="Arial"/>
              <a:buNone/>
            </a:pPr>
            <a:r>
              <a:rPr lang="en-US" sz="5300">
                <a:solidFill>
                  <a:srgbClr val="FFFFFF"/>
                </a:solidFill>
                <a:latin typeface="Mulish"/>
                <a:ea typeface="Mulish"/>
                <a:cs typeface="Mulish"/>
                <a:sym typeface="Mulish"/>
              </a:rPr>
              <a:t>Thank you</a:t>
            </a:r>
            <a:endParaRPr sz="5300" u="none" cap="none" strike="noStrike">
              <a:solidFill>
                <a:srgbClr val="FFFFFF"/>
              </a:solidFill>
              <a:latin typeface="Mulish"/>
              <a:ea typeface="Mulish"/>
              <a:cs typeface="Mulish"/>
              <a:sym typeface="Mulish"/>
            </a:endParaRPr>
          </a:p>
        </p:txBody>
      </p:sp>
      <p:pic>
        <p:nvPicPr>
          <p:cNvPr id="266" name="Google Shape;266;p58"/>
          <p:cNvPicPr preferRelativeResize="0"/>
          <p:nvPr/>
        </p:nvPicPr>
        <p:blipFill rotWithShape="1">
          <a:blip r:embed="rId2">
            <a:alphaModFix/>
          </a:blip>
          <a:srcRect b="0" l="0" r="0" t="0"/>
          <a:stretch/>
        </p:blipFill>
        <p:spPr>
          <a:xfrm>
            <a:off x="152400" y="5651913"/>
            <a:ext cx="11887200" cy="867766"/>
          </a:xfrm>
          <a:prstGeom prst="rect">
            <a:avLst/>
          </a:prstGeom>
          <a:noFill/>
          <a:ln>
            <a:noFill/>
          </a:ln>
        </p:spPr>
      </p:pic>
      <p:sp>
        <p:nvSpPr>
          <p:cNvPr id="267" name="Google Shape;267;p58"/>
          <p:cNvSpPr txBox="1"/>
          <p:nvPr>
            <p:ph idx="1" type="body"/>
          </p:nvPr>
        </p:nvSpPr>
        <p:spPr>
          <a:xfrm>
            <a:off x="774699" y="2441804"/>
            <a:ext cx="9236075" cy="827088"/>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rgbClr val="D0D0D0"/>
              </a:buClr>
              <a:buSzPts val="1800"/>
              <a:buNone/>
              <a:defRPr sz="1800">
                <a:solidFill>
                  <a:srgbClr val="D0D0D0"/>
                </a:solidFill>
              </a:defRPr>
            </a:lvl1pPr>
            <a:lvl2pPr indent="-342900" lvl="1" marL="914400" algn="l">
              <a:lnSpc>
                <a:spcPct val="90000"/>
              </a:lnSpc>
              <a:spcBef>
                <a:spcPts val="500"/>
              </a:spcBef>
              <a:spcAft>
                <a:spcPts val="0"/>
              </a:spcAft>
              <a:buClr>
                <a:srgbClr val="D0D0D0"/>
              </a:buClr>
              <a:buSzPts val="1800"/>
              <a:buChar char="•"/>
              <a:defRPr sz="1800">
                <a:solidFill>
                  <a:srgbClr val="D0D0D0"/>
                </a:solidFill>
              </a:defRPr>
            </a:lvl2pPr>
            <a:lvl3pPr indent="-342900" lvl="2" marL="1371600" algn="l">
              <a:lnSpc>
                <a:spcPct val="90000"/>
              </a:lnSpc>
              <a:spcBef>
                <a:spcPts val="500"/>
              </a:spcBef>
              <a:spcAft>
                <a:spcPts val="0"/>
              </a:spcAft>
              <a:buClr>
                <a:srgbClr val="D0D0D0"/>
              </a:buClr>
              <a:buSzPts val="1800"/>
              <a:buChar char="•"/>
              <a:defRPr sz="1800">
                <a:solidFill>
                  <a:srgbClr val="D0D0D0"/>
                </a:solidFill>
              </a:defRPr>
            </a:lvl3pPr>
            <a:lvl4pPr indent="-342900" lvl="3" marL="1828800" algn="l">
              <a:lnSpc>
                <a:spcPct val="90000"/>
              </a:lnSpc>
              <a:spcBef>
                <a:spcPts val="500"/>
              </a:spcBef>
              <a:spcAft>
                <a:spcPts val="0"/>
              </a:spcAft>
              <a:buClr>
                <a:srgbClr val="D0D0D0"/>
              </a:buClr>
              <a:buSzPts val="1800"/>
              <a:buChar char="•"/>
              <a:defRPr sz="1800">
                <a:solidFill>
                  <a:srgbClr val="D0D0D0"/>
                </a:solidFill>
              </a:defRPr>
            </a:lvl4pPr>
            <a:lvl5pPr indent="-342900" lvl="4" marL="2286000" algn="l">
              <a:lnSpc>
                <a:spcPct val="90000"/>
              </a:lnSpc>
              <a:spcBef>
                <a:spcPts val="500"/>
              </a:spcBef>
              <a:spcAft>
                <a:spcPts val="0"/>
              </a:spcAft>
              <a:buClr>
                <a:srgbClr val="D0D0D0"/>
              </a:buClr>
              <a:buSzPts val="1800"/>
              <a:buChar char="•"/>
              <a:defRPr sz="1800">
                <a:solidFill>
                  <a:srgbClr val="D0D0D0"/>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68" name="Google Shape;268;p58"/>
          <p:cNvSpPr txBox="1"/>
          <p:nvPr>
            <p:ph idx="2" type="body"/>
          </p:nvPr>
        </p:nvSpPr>
        <p:spPr>
          <a:xfrm>
            <a:off x="774698" y="4602114"/>
            <a:ext cx="9236075" cy="827088"/>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rgbClr val="D0D0D0"/>
              </a:buClr>
              <a:buSzPts val="1300"/>
              <a:buNone/>
              <a:defRPr sz="1300">
                <a:solidFill>
                  <a:srgbClr val="D0D0D0"/>
                </a:solidFill>
              </a:defRPr>
            </a:lvl1pPr>
            <a:lvl2pPr indent="-311150" lvl="1" marL="914400" algn="l">
              <a:lnSpc>
                <a:spcPct val="90000"/>
              </a:lnSpc>
              <a:spcBef>
                <a:spcPts val="500"/>
              </a:spcBef>
              <a:spcAft>
                <a:spcPts val="0"/>
              </a:spcAft>
              <a:buClr>
                <a:srgbClr val="D0D0D0"/>
              </a:buClr>
              <a:buSzPts val="1300"/>
              <a:buChar char="•"/>
              <a:defRPr sz="1300">
                <a:solidFill>
                  <a:srgbClr val="D0D0D0"/>
                </a:solidFill>
              </a:defRPr>
            </a:lvl2pPr>
            <a:lvl3pPr indent="-311150" lvl="2" marL="1371600" algn="l">
              <a:lnSpc>
                <a:spcPct val="90000"/>
              </a:lnSpc>
              <a:spcBef>
                <a:spcPts val="500"/>
              </a:spcBef>
              <a:spcAft>
                <a:spcPts val="0"/>
              </a:spcAft>
              <a:buClr>
                <a:srgbClr val="D0D0D0"/>
              </a:buClr>
              <a:buSzPts val="1300"/>
              <a:buChar char="•"/>
              <a:defRPr sz="1300">
                <a:solidFill>
                  <a:srgbClr val="D0D0D0"/>
                </a:solidFill>
              </a:defRPr>
            </a:lvl3pPr>
            <a:lvl4pPr indent="-311150" lvl="3" marL="1828800" algn="l">
              <a:lnSpc>
                <a:spcPct val="90000"/>
              </a:lnSpc>
              <a:spcBef>
                <a:spcPts val="500"/>
              </a:spcBef>
              <a:spcAft>
                <a:spcPts val="0"/>
              </a:spcAft>
              <a:buClr>
                <a:srgbClr val="D0D0D0"/>
              </a:buClr>
              <a:buSzPts val="1300"/>
              <a:buChar char="•"/>
              <a:defRPr sz="1300">
                <a:solidFill>
                  <a:srgbClr val="D0D0D0"/>
                </a:solidFill>
              </a:defRPr>
            </a:lvl4pPr>
            <a:lvl5pPr indent="-311150" lvl="4" marL="2286000" algn="l">
              <a:lnSpc>
                <a:spcPct val="90000"/>
              </a:lnSpc>
              <a:spcBef>
                <a:spcPts val="500"/>
              </a:spcBef>
              <a:spcAft>
                <a:spcPts val="0"/>
              </a:spcAft>
              <a:buClr>
                <a:srgbClr val="D0D0D0"/>
              </a:buClr>
              <a:buSzPts val="1300"/>
              <a:buChar char="•"/>
              <a:defRPr sz="1300">
                <a:solidFill>
                  <a:srgbClr val="D0D0D0"/>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_Custom Layout">
  <p:cSld name="8_Custom Layout">
    <p:spTree>
      <p:nvGrpSpPr>
        <p:cNvPr id="269" name="Shape 269"/>
        <p:cNvGrpSpPr/>
        <p:nvPr/>
      </p:nvGrpSpPr>
      <p:grpSpPr>
        <a:xfrm>
          <a:off x="0" y="0"/>
          <a:ext cx="0" cy="0"/>
          <a:chOff x="0" y="0"/>
          <a:chExt cx="0" cy="0"/>
        </a:xfrm>
      </p:grpSpPr>
      <p:sp>
        <p:nvSpPr>
          <p:cNvPr id="270" name="Google Shape;270;p59"/>
          <p:cNvSpPr txBox="1"/>
          <p:nvPr/>
        </p:nvSpPr>
        <p:spPr>
          <a:xfrm>
            <a:off x="1824429" y="1576447"/>
            <a:ext cx="8543100" cy="892800"/>
          </a:xfrm>
          <a:prstGeom prst="rect">
            <a:avLst/>
          </a:prstGeom>
          <a:noFill/>
          <a:ln>
            <a:noFill/>
          </a:ln>
        </p:spPr>
        <p:txBody>
          <a:bodyPr anchorCtr="0" anchor="t" bIns="45700" lIns="45700" spcFirstLastPara="1" rIns="45700" wrap="square" tIns="45700">
            <a:spAutoFit/>
          </a:bodyPr>
          <a:lstStyle/>
          <a:p>
            <a:pPr indent="0" lvl="0" marL="0" marR="0" rtl="0" algn="ctr">
              <a:lnSpc>
                <a:spcPct val="80000"/>
              </a:lnSpc>
              <a:spcBef>
                <a:spcPts val="0"/>
              </a:spcBef>
              <a:spcAft>
                <a:spcPts val="0"/>
              </a:spcAft>
              <a:buClr>
                <a:srgbClr val="000000"/>
              </a:buClr>
              <a:buSzPts val="6500"/>
              <a:buFont typeface="Arial"/>
              <a:buNone/>
            </a:pPr>
            <a:r>
              <a:rPr lang="en-US" sz="6500" u="none" cap="none" strike="noStrike">
                <a:solidFill>
                  <a:srgbClr val="1464F4"/>
                </a:solidFill>
                <a:latin typeface="Mulish"/>
                <a:ea typeface="Mulish"/>
                <a:cs typeface="Mulish"/>
                <a:sym typeface="Mulish"/>
              </a:rPr>
              <a:t>Thank you!</a:t>
            </a:r>
            <a:endParaRPr sz="6500" u="none" cap="none" strike="noStrike">
              <a:solidFill>
                <a:srgbClr val="1464F4"/>
              </a:solidFill>
              <a:latin typeface="Mulish"/>
              <a:ea typeface="Mulish"/>
              <a:cs typeface="Mulish"/>
              <a:sym typeface="Mulish"/>
            </a:endParaRPr>
          </a:p>
        </p:txBody>
      </p:sp>
      <p:pic>
        <p:nvPicPr>
          <p:cNvPr id="271" name="Google Shape;271;p59"/>
          <p:cNvPicPr preferRelativeResize="0"/>
          <p:nvPr/>
        </p:nvPicPr>
        <p:blipFill rotWithShape="1">
          <a:blip r:embed="rId2">
            <a:alphaModFix/>
          </a:blip>
          <a:srcRect b="0" l="0" r="0" t="0"/>
          <a:stretch/>
        </p:blipFill>
        <p:spPr>
          <a:xfrm>
            <a:off x="0" y="6021981"/>
            <a:ext cx="12192000" cy="666768"/>
          </a:xfrm>
          <a:prstGeom prst="rect">
            <a:avLst/>
          </a:prstGeom>
          <a:noFill/>
          <a:ln>
            <a:noFill/>
          </a:ln>
        </p:spPr>
      </p:pic>
      <p:sp>
        <p:nvSpPr>
          <p:cNvPr id="272" name="Google Shape;272;p59"/>
          <p:cNvSpPr txBox="1"/>
          <p:nvPr>
            <p:ph idx="1" type="body"/>
          </p:nvPr>
        </p:nvSpPr>
        <p:spPr>
          <a:xfrm>
            <a:off x="1824429" y="2884488"/>
            <a:ext cx="8543100" cy="990600"/>
          </a:xfrm>
          <a:prstGeom prst="rect">
            <a:avLst/>
          </a:prstGeom>
          <a:noFill/>
          <a:ln>
            <a:noFill/>
          </a:ln>
        </p:spPr>
        <p:txBody>
          <a:bodyPr anchorCtr="0" anchor="t" bIns="45700" lIns="91425" spcFirstLastPara="1" rIns="91425" wrap="square" tIns="45700">
            <a:noAutofit/>
          </a:bodyPr>
          <a:lstStyle>
            <a:lvl1pPr indent="-228600" lvl="0" marL="457200" algn="ctr">
              <a:lnSpc>
                <a:spcPct val="90000"/>
              </a:lnSpc>
              <a:spcBef>
                <a:spcPts val="1000"/>
              </a:spcBef>
              <a:spcAft>
                <a:spcPts val="0"/>
              </a:spcAft>
              <a:buClr>
                <a:srgbClr val="7F7F7F"/>
              </a:buClr>
              <a:buSzPts val="1000"/>
              <a:buNone/>
              <a:defRPr sz="1000">
                <a:solidFill>
                  <a:srgbClr val="7F7F7F"/>
                </a:solidFill>
              </a:defRPr>
            </a:lvl1pPr>
            <a:lvl2pPr indent="-292100" lvl="1" marL="914400" algn="ctr">
              <a:lnSpc>
                <a:spcPct val="90000"/>
              </a:lnSpc>
              <a:spcBef>
                <a:spcPts val="500"/>
              </a:spcBef>
              <a:spcAft>
                <a:spcPts val="0"/>
              </a:spcAft>
              <a:buClr>
                <a:srgbClr val="7F7F7F"/>
              </a:buClr>
              <a:buSzPts val="1000"/>
              <a:buChar char="•"/>
              <a:defRPr sz="1000">
                <a:solidFill>
                  <a:srgbClr val="7F7F7F"/>
                </a:solidFill>
              </a:defRPr>
            </a:lvl2pPr>
            <a:lvl3pPr indent="-292100" lvl="2" marL="1371600" algn="ctr">
              <a:lnSpc>
                <a:spcPct val="90000"/>
              </a:lnSpc>
              <a:spcBef>
                <a:spcPts val="500"/>
              </a:spcBef>
              <a:spcAft>
                <a:spcPts val="0"/>
              </a:spcAft>
              <a:buClr>
                <a:srgbClr val="7F7F7F"/>
              </a:buClr>
              <a:buSzPts val="1000"/>
              <a:buChar char="•"/>
              <a:defRPr sz="1000">
                <a:solidFill>
                  <a:srgbClr val="7F7F7F"/>
                </a:solidFill>
              </a:defRPr>
            </a:lvl3pPr>
            <a:lvl4pPr indent="-292100" lvl="3" marL="1828800" algn="ctr">
              <a:lnSpc>
                <a:spcPct val="90000"/>
              </a:lnSpc>
              <a:spcBef>
                <a:spcPts val="500"/>
              </a:spcBef>
              <a:spcAft>
                <a:spcPts val="0"/>
              </a:spcAft>
              <a:buClr>
                <a:srgbClr val="7F7F7F"/>
              </a:buClr>
              <a:buSzPts val="1000"/>
              <a:buChar char="•"/>
              <a:defRPr sz="1000">
                <a:solidFill>
                  <a:srgbClr val="7F7F7F"/>
                </a:solidFill>
              </a:defRPr>
            </a:lvl4pPr>
            <a:lvl5pPr indent="-292100" lvl="4" marL="2286000" algn="ctr">
              <a:lnSpc>
                <a:spcPct val="90000"/>
              </a:lnSpc>
              <a:spcBef>
                <a:spcPts val="500"/>
              </a:spcBef>
              <a:spcAft>
                <a:spcPts val="0"/>
              </a:spcAft>
              <a:buClr>
                <a:srgbClr val="7F7F7F"/>
              </a:buClr>
              <a:buSzPts val="1000"/>
              <a:buChar char="•"/>
              <a:defRPr sz="1000">
                <a:solidFill>
                  <a:srgbClr val="7F7F7F"/>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_Custom Layout">
  <p:cSld name="9_Custom Layout">
    <p:spTree>
      <p:nvGrpSpPr>
        <p:cNvPr id="273" name="Shape 273"/>
        <p:cNvGrpSpPr/>
        <p:nvPr/>
      </p:nvGrpSpPr>
      <p:grpSpPr>
        <a:xfrm>
          <a:off x="0" y="0"/>
          <a:ext cx="0" cy="0"/>
          <a:chOff x="0" y="0"/>
          <a:chExt cx="0" cy="0"/>
        </a:xfrm>
      </p:grpSpPr>
      <p:pic>
        <p:nvPicPr>
          <p:cNvPr id="274" name="Google Shape;274;p60"/>
          <p:cNvPicPr preferRelativeResize="0"/>
          <p:nvPr/>
        </p:nvPicPr>
        <p:blipFill rotWithShape="1">
          <a:blip r:embed="rId2">
            <a:alphaModFix/>
          </a:blip>
          <a:srcRect b="0" l="0" r="0" t="0"/>
          <a:stretch/>
        </p:blipFill>
        <p:spPr>
          <a:xfrm>
            <a:off x="0" y="6021981"/>
            <a:ext cx="12192000" cy="666768"/>
          </a:xfrm>
          <a:prstGeom prst="rect">
            <a:avLst/>
          </a:prstGeom>
          <a:noFill/>
          <a:ln>
            <a:noFill/>
          </a:ln>
        </p:spPr>
      </p:pic>
      <p:sp>
        <p:nvSpPr>
          <p:cNvPr id="275" name="Google Shape;275;p60"/>
          <p:cNvSpPr txBox="1"/>
          <p:nvPr/>
        </p:nvSpPr>
        <p:spPr>
          <a:xfrm>
            <a:off x="775042" y="1150972"/>
            <a:ext cx="8543100" cy="826500"/>
          </a:xfrm>
          <a:prstGeom prst="rect">
            <a:avLst/>
          </a:prstGeom>
          <a:noFill/>
          <a:ln>
            <a:noFill/>
          </a:ln>
        </p:spPr>
        <p:txBody>
          <a:bodyPr anchorCtr="0" anchor="t" bIns="45700" lIns="45700" spcFirstLastPara="1" rIns="45700" wrap="square" tIns="45700">
            <a:spAutoFit/>
          </a:bodyPr>
          <a:lstStyle/>
          <a:p>
            <a:pPr indent="0" lvl="0" marL="0" marR="0" rtl="0" algn="l">
              <a:lnSpc>
                <a:spcPct val="90000"/>
              </a:lnSpc>
              <a:spcBef>
                <a:spcPts val="0"/>
              </a:spcBef>
              <a:spcAft>
                <a:spcPts val="0"/>
              </a:spcAft>
              <a:buClr>
                <a:srgbClr val="000000"/>
              </a:buClr>
              <a:buSzPts val="5300"/>
              <a:buFont typeface="Arial"/>
              <a:buNone/>
            </a:pPr>
            <a:r>
              <a:rPr lang="en-US" sz="5300">
                <a:solidFill>
                  <a:srgbClr val="1464F4"/>
                </a:solidFill>
                <a:latin typeface="Mulish"/>
                <a:ea typeface="Mulish"/>
                <a:cs typeface="Mulish"/>
                <a:sym typeface="Mulish"/>
              </a:rPr>
              <a:t>Thank you</a:t>
            </a:r>
            <a:endParaRPr sz="5300" u="none" cap="none" strike="noStrike">
              <a:solidFill>
                <a:srgbClr val="1464F4"/>
              </a:solidFill>
              <a:latin typeface="Mulish"/>
              <a:ea typeface="Mulish"/>
              <a:cs typeface="Mulish"/>
              <a:sym typeface="Mulish"/>
            </a:endParaRPr>
          </a:p>
        </p:txBody>
      </p:sp>
      <p:sp>
        <p:nvSpPr>
          <p:cNvPr id="276" name="Google Shape;276;p60"/>
          <p:cNvSpPr txBox="1"/>
          <p:nvPr>
            <p:ph idx="1" type="body"/>
          </p:nvPr>
        </p:nvSpPr>
        <p:spPr>
          <a:xfrm>
            <a:off x="774699" y="2441804"/>
            <a:ext cx="9236075" cy="827088"/>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rgbClr val="1464F4"/>
              </a:buClr>
              <a:buSzPts val="1800"/>
              <a:buNone/>
              <a:defRPr sz="1800">
                <a:solidFill>
                  <a:srgbClr val="1464F4"/>
                </a:solidFill>
              </a:defRPr>
            </a:lvl1pPr>
            <a:lvl2pPr indent="-342900" lvl="1" marL="914400" algn="l">
              <a:lnSpc>
                <a:spcPct val="90000"/>
              </a:lnSpc>
              <a:spcBef>
                <a:spcPts val="500"/>
              </a:spcBef>
              <a:spcAft>
                <a:spcPts val="0"/>
              </a:spcAft>
              <a:buClr>
                <a:srgbClr val="1464F4"/>
              </a:buClr>
              <a:buSzPts val="1800"/>
              <a:buChar char="•"/>
              <a:defRPr sz="1800">
                <a:solidFill>
                  <a:srgbClr val="1464F4"/>
                </a:solidFill>
              </a:defRPr>
            </a:lvl2pPr>
            <a:lvl3pPr indent="-342900" lvl="2" marL="1371600" algn="l">
              <a:lnSpc>
                <a:spcPct val="90000"/>
              </a:lnSpc>
              <a:spcBef>
                <a:spcPts val="500"/>
              </a:spcBef>
              <a:spcAft>
                <a:spcPts val="0"/>
              </a:spcAft>
              <a:buClr>
                <a:srgbClr val="1464F4"/>
              </a:buClr>
              <a:buSzPts val="1800"/>
              <a:buChar char="•"/>
              <a:defRPr sz="1800">
                <a:solidFill>
                  <a:srgbClr val="1464F4"/>
                </a:solidFill>
              </a:defRPr>
            </a:lvl3pPr>
            <a:lvl4pPr indent="-342900" lvl="3" marL="1828800" algn="l">
              <a:lnSpc>
                <a:spcPct val="90000"/>
              </a:lnSpc>
              <a:spcBef>
                <a:spcPts val="500"/>
              </a:spcBef>
              <a:spcAft>
                <a:spcPts val="0"/>
              </a:spcAft>
              <a:buClr>
                <a:srgbClr val="1464F4"/>
              </a:buClr>
              <a:buSzPts val="1800"/>
              <a:buChar char="•"/>
              <a:defRPr sz="1800">
                <a:solidFill>
                  <a:srgbClr val="1464F4"/>
                </a:solidFill>
              </a:defRPr>
            </a:lvl4pPr>
            <a:lvl5pPr indent="-342900" lvl="4" marL="2286000" algn="l">
              <a:lnSpc>
                <a:spcPct val="90000"/>
              </a:lnSpc>
              <a:spcBef>
                <a:spcPts val="500"/>
              </a:spcBef>
              <a:spcAft>
                <a:spcPts val="0"/>
              </a:spcAft>
              <a:buClr>
                <a:srgbClr val="1464F4"/>
              </a:buClr>
              <a:buSzPts val="1800"/>
              <a:buChar char="•"/>
              <a:defRPr sz="1800">
                <a:solidFill>
                  <a:srgbClr val="1464F4"/>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77" name="Google Shape;277;p60"/>
          <p:cNvSpPr txBox="1"/>
          <p:nvPr>
            <p:ph idx="2" type="body"/>
          </p:nvPr>
        </p:nvSpPr>
        <p:spPr>
          <a:xfrm>
            <a:off x="774698" y="4602114"/>
            <a:ext cx="9236075" cy="827088"/>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rgbClr val="1464F4"/>
              </a:buClr>
              <a:buSzPts val="1300"/>
              <a:buNone/>
              <a:defRPr sz="1300">
                <a:solidFill>
                  <a:srgbClr val="1464F4"/>
                </a:solidFill>
              </a:defRPr>
            </a:lvl1pPr>
            <a:lvl2pPr indent="-311150" lvl="1" marL="914400" algn="l">
              <a:lnSpc>
                <a:spcPct val="90000"/>
              </a:lnSpc>
              <a:spcBef>
                <a:spcPts val="500"/>
              </a:spcBef>
              <a:spcAft>
                <a:spcPts val="0"/>
              </a:spcAft>
              <a:buClr>
                <a:srgbClr val="1464F4"/>
              </a:buClr>
              <a:buSzPts val="1300"/>
              <a:buChar char="•"/>
              <a:defRPr sz="1300">
                <a:solidFill>
                  <a:srgbClr val="1464F4"/>
                </a:solidFill>
              </a:defRPr>
            </a:lvl2pPr>
            <a:lvl3pPr indent="-311150" lvl="2" marL="1371600" algn="l">
              <a:lnSpc>
                <a:spcPct val="90000"/>
              </a:lnSpc>
              <a:spcBef>
                <a:spcPts val="500"/>
              </a:spcBef>
              <a:spcAft>
                <a:spcPts val="0"/>
              </a:spcAft>
              <a:buClr>
                <a:srgbClr val="1464F4"/>
              </a:buClr>
              <a:buSzPts val="1300"/>
              <a:buChar char="•"/>
              <a:defRPr sz="1300">
                <a:solidFill>
                  <a:srgbClr val="1464F4"/>
                </a:solidFill>
              </a:defRPr>
            </a:lvl3pPr>
            <a:lvl4pPr indent="-311150" lvl="3" marL="1828800" algn="l">
              <a:lnSpc>
                <a:spcPct val="90000"/>
              </a:lnSpc>
              <a:spcBef>
                <a:spcPts val="500"/>
              </a:spcBef>
              <a:spcAft>
                <a:spcPts val="0"/>
              </a:spcAft>
              <a:buClr>
                <a:srgbClr val="1464F4"/>
              </a:buClr>
              <a:buSzPts val="1300"/>
              <a:buChar char="•"/>
              <a:defRPr sz="1300">
                <a:solidFill>
                  <a:srgbClr val="1464F4"/>
                </a:solidFill>
              </a:defRPr>
            </a:lvl4pPr>
            <a:lvl5pPr indent="-311150" lvl="4" marL="2286000" algn="l">
              <a:lnSpc>
                <a:spcPct val="90000"/>
              </a:lnSpc>
              <a:spcBef>
                <a:spcPts val="500"/>
              </a:spcBef>
              <a:spcAft>
                <a:spcPts val="0"/>
              </a:spcAft>
              <a:buClr>
                <a:srgbClr val="1464F4"/>
              </a:buClr>
              <a:buSzPts val="1300"/>
              <a:buChar char="•"/>
              <a:defRPr sz="1300">
                <a:solidFill>
                  <a:srgbClr val="1464F4"/>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and Vertical Text">
  <p:cSld name="1_Title and Vertical Text">
    <p:spTree>
      <p:nvGrpSpPr>
        <p:cNvPr id="278" name="Shape 278"/>
        <p:cNvGrpSpPr/>
        <p:nvPr/>
      </p:nvGrpSpPr>
      <p:grpSpPr>
        <a:xfrm>
          <a:off x="0" y="0"/>
          <a:ext cx="0" cy="0"/>
          <a:chOff x="0" y="0"/>
          <a:chExt cx="0" cy="0"/>
        </a:xfrm>
      </p:grpSpPr>
      <p:pic>
        <p:nvPicPr>
          <p:cNvPr id="279" name="Google Shape;279;p61"/>
          <p:cNvPicPr preferRelativeResize="0"/>
          <p:nvPr/>
        </p:nvPicPr>
        <p:blipFill rotWithShape="1">
          <a:blip r:embed="rId2">
            <a:alphaModFix/>
          </a:blip>
          <a:srcRect b="0" l="0" r="0" t="0"/>
          <a:stretch/>
        </p:blipFill>
        <p:spPr>
          <a:xfrm>
            <a:off x="1528725" y="1696873"/>
            <a:ext cx="578542" cy="572255"/>
          </a:xfrm>
          <a:prstGeom prst="rect">
            <a:avLst/>
          </a:prstGeom>
          <a:noFill/>
          <a:ln>
            <a:noFill/>
          </a:ln>
        </p:spPr>
      </p:pic>
      <p:pic>
        <p:nvPicPr>
          <p:cNvPr id="280" name="Google Shape;280;p61"/>
          <p:cNvPicPr preferRelativeResize="0"/>
          <p:nvPr/>
        </p:nvPicPr>
        <p:blipFill rotWithShape="1">
          <a:blip r:embed="rId3">
            <a:alphaModFix/>
          </a:blip>
          <a:srcRect b="0" l="0" r="0" t="0"/>
          <a:stretch/>
        </p:blipFill>
        <p:spPr>
          <a:xfrm>
            <a:off x="1587498" y="4192126"/>
            <a:ext cx="546954" cy="546955"/>
          </a:xfrm>
          <a:prstGeom prst="rect">
            <a:avLst/>
          </a:prstGeom>
          <a:noFill/>
          <a:ln>
            <a:noFill/>
          </a:ln>
        </p:spPr>
      </p:pic>
      <p:pic>
        <p:nvPicPr>
          <p:cNvPr id="281" name="Google Shape;281;p61"/>
          <p:cNvPicPr preferRelativeResize="0"/>
          <p:nvPr/>
        </p:nvPicPr>
        <p:blipFill rotWithShape="1">
          <a:blip r:embed="rId4">
            <a:alphaModFix/>
          </a:blip>
          <a:srcRect b="0" l="0" r="0" t="0"/>
          <a:stretch/>
        </p:blipFill>
        <p:spPr>
          <a:xfrm>
            <a:off x="4068777" y="1696873"/>
            <a:ext cx="641124" cy="571255"/>
          </a:xfrm>
          <a:prstGeom prst="rect">
            <a:avLst/>
          </a:prstGeom>
          <a:noFill/>
          <a:ln>
            <a:noFill/>
          </a:ln>
        </p:spPr>
      </p:pic>
      <p:pic>
        <p:nvPicPr>
          <p:cNvPr id="282" name="Google Shape;282;p61"/>
          <p:cNvPicPr preferRelativeResize="0"/>
          <p:nvPr/>
        </p:nvPicPr>
        <p:blipFill rotWithShape="1">
          <a:blip r:embed="rId5">
            <a:alphaModFix/>
          </a:blip>
          <a:srcRect b="0" l="0" r="0" t="0"/>
          <a:stretch/>
        </p:blipFill>
        <p:spPr>
          <a:xfrm>
            <a:off x="2866288" y="2988422"/>
            <a:ext cx="578542" cy="461026"/>
          </a:xfrm>
          <a:prstGeom prst="rect">
            <a:avLst/>
          </a:prstGeom>
          <a:noFill/>
          <a:ln>
            <a:noFill/>
          </a:ln>
        </p:spPr>
      </p:pic>
      <p:pic>
        <p:nvPicPr>
          <p:cNvPr id="283" name="Google Shape;283;p61"/>
          <p:cNvPicPr preferRelativeResize="0"/>
          <p:nvPr/>
        </p:nvPicPr>
        <p:blipFill rotWithShape="1">
          <a:blip r:embed="rId6">
            <a:alphaModFix/>
          </a:blip>
          <a:srcRect b="0" l="0" r="0" t="0"/>
          <a:stretch/>
        </p:blipFill>
        <p:spPr>
          <a:xfrm>
            <a:off x="5392702" y="1700966"/>
            <a:ext cx="718045" cy="573897"/>
          </a:xfrm>
          <a:prstGeom prst="rect">
            <a:avLst/>
          </a:prstGeom>
          <a:noFill/>
          <a:ln>
            <a:noFill/>
          </a:ln>
        </p:spPr>
      </p:pic>
      <p:pic>
        <p:nvPicPr>
          <p:cNvPr id="284" name="Google Shape;284;p61"/>
          <p:cNvPicPr preferRelativeResize="0"/>
          <p:nvPr/>
        </p:nvPicPr>
        <p:blipFill rotWithShape="1">
          <a:blip r:embed="rId7">
            <a:alphaModFix/>
          </a:blip>
          <a:srcRect b="0" l="0" r="0" t="0"/>
          <a:stretch/>
        </p:blipFill>
        <p:spPr>
          <a:xfrm>
            <a:off x="4100836" y="3011518"/>
            <a:ext cx="395272" cy="451330"/>
          </a:xfrm>
          <a:prstGeom prst="rect">
            <a:avLst/>
          </a:prstGeom>
          <a:noFill/>
          <a:ln>
            <a:noFill/>
          </a:ln>
        </p:spPr>
      </p:pic>
      <p:pic>
        <p:nvPicPr>
          <p:cNvPr id="285" name="Google Shape;285;p61"/>
          <p:cNvPicPr preferRelativeResize="0"/>
          <p:nvPr/>
        </p:nvPicPr>
        <p:blipFill rotWithShape="1">
          <a:blip r:embed="rId8">
            <a:alphaModFix/>
          </a:blip>
          <a:srcRect b="0" l="0" r="0" t="0"/>
          <a:stretch/>
        </p:blipFill>
        <p:spPr>
          <a:xfrm>
            <a:off x="7797620" y="1696873"/>
            <a:ext cx="431192" cy="573403"/>
          </a:xfrm>
          <a:prstGeom prst="rect">
            <a:avLst/>
          </a:prstGeom>
          <a:noFill/>
          <a:ln>
            <a:noFill/>
          </a:ln>
        </p:spPr>
      </p:pic>
      <p:pic>
        <p:nvPicPr>
          <p:cNvPr id="286" name="Google Shape;286;p61"/>
          <p:cNvPicPr preferRelativeResize="0"/>
          <p:nvPr/>
        </p:nvPicPr>
        <p:blipFill rotWithShape="1">
          <a:blip r:embed="rId9">
            <a:alphaModFix/>
          </a:blip>
          <a:srcRect b="0" l="0" r="0" t="0"/>
          <a:stretch/>
        </p:blipFill>
        <p:spPr>
          <a:xfrm>
            <a:off x="6555750" y="1696873"/>
            <a:ext cx="723166" cy="560821"/>
          </a:xfrm>
          <a:prstGeom prst="rect">
            <a:avLst/>
          </a:prstGeom>
          <a:noFill/>
          <a:ln>
            <a:noFill/>
          </a:ln>
        </p:spPr>
      </p:pic>
      <p:pic>
        <p:nvPicPr>
          <p:cNvPr id="287" name="Google Shape;287;p61"/>
          <p:cNvPicPr preferRelativeResize="0"/>
          <p:nvPr/>
        </p:nvPicPr>
        <p:blipFill rotWithShape="1">
          <a:blip r:embed="rId10">
            <a:alphaModFix/>
          </a:blip>
          <a:srcRect b="0" l="0" r="0" t="0"/>
          <a:stretch/>
        </p:blipFill>
        <p:spPr>
          <a:xfrm>
            <a:off x="6477333" y="4265792"/>
            <a:ext cx="578542" cy="432142"/>
          </a:xfrm>
          <a:prstGeom prst="rect">
            <a:avLst/>
          </a:prstGeom>
          <a:noFill/>
          <a:ln>
            <a:noFill/>
          </a:ln>
        </p:spPr>
      </p:pic>
      <p:pic>
        <p:nvPicPr>
          <p:cNvPr id="288" name="Google Shape;288;p61"/>
          <p:cNvPicPr preferRelativeResize="0"/>
          <p:nvPr/>
        </p:nvPicPr>
        <p:blipFill rotWithShape="1">
          <a:blip r:embed="rId11">
            <a:alphaModFix/>
          </a:blip>
          <a:srcRect b="0" l="0" r="0" t="0"/>
          <a:stretch/>
        </p:blipFill>
        <p:spPr>
          <a:xfrm>
            <a:off x="2796536" y="5509879"/>
            <a:ext cx="718045" cy="430825"/>
          </a:xfrm>
          <a:prstGeom prst="rect">
            <a:avLst/>
          </a:prstGeom>
          <a:noFill/>
          <a:ln>
            <a:noFill/>
          </a:ln>
        </p:spPr>
      </p:pic>
      <p:pic>
        <p:nvPicPr>
          <p:cNvPr id="289" name="Google Shape;289;p61"/>
          <p:cNvPicPr preferRelativeResize="0"/>
          <p:nvPr/>
        </p:nvPicPr>
        <p:blipFill rotWithShape="1">
          <a:blip r:embed="rId12">
            <a:alphaModFix/>
          </a:blip>
          <a:srcRect b="0" l="0" r="0" t="0"/>
          <a:stretch/>
        </p:blipFill>
        <p:spPr>
          <a:xfrm>
            <a:off x="4082891" y="5509878"/>
            <a:ext cx="574546" cy="446286"/>
          </a:xfrm>
          <a:prstGeom prst="rect">
            <a:avLst/>
          </a:prstGeom>
          <a:noFill/>
          <a:ln>
            <a:noFill/>
          </a:ln>
        </p:spPr>
      </p:pic>
      <p:pic>
        <p:nvPicPr>
          <p:cNvPr id="290" name="Google Shape;290;p61"/>
          <p:cNvPicPr preferRelativeResize="0"/>
          <p:nvPr/>
        </p:nvPicPr>
        <p:blipFill rotWithShape="1">
          <a:blip r:embed="rId13">
            <a:alphaModFix/>
          </a:blip>
          <a:srcRect b="0" l="0" r="0" t="0"/>
          <a:stretch/>
        </p:blipFill>
        <p:spPr>
          <a:xfrm>
            <a:off x="1602400" y="2931217"/>
            <a:ext cx="431185" cy="575430"/>
          </a:xfrm>
          <a:prstGeom prst="rect">
            <a:avLst/>
          </a:prstGeom>
          <a:noFill/>
          <a:ln>
            <a:noFill/>
          </a:ln>
        </p:spPr>
      </p:pic>
      <p:pic>
        <p:nvPicPr>
          <p:cNvPr id="291" name="Google Shape;291;p61"/>
          <p:cNvPicPr preferRelativeResize="0"/>
          <p:nvPr/>
        </p:nvPicPr>
        <p:blipFill rotWithShape="1">
          <a:blip r:embed="rId14">
            <a:alphaModFix/>
          </a:blip>
          <a:srcRect b="0" l="0" r="0" t="0"/>
          <a:stretch/>
        </p:blipFill>
        <p:spPr>
          <a:xfrm>
            <a:off x="2866289" y="4251206"/>
            <a:ext cx="578542" cy="451321"/>
          </a:xfrm>
          <a:prstGeom prst="rect">
            <a:avLst/>
          </a:prstGeom>
          <a:noFill/>
          <a:ln>
            <a:noFill/>
          </a:ln>
        </p:spPr>
      </p:pic>
      <p:pic>
        <p:nvPicPr>
          <p:cNvPr id="292" name="Google Shape;292;p61"/>
          <p:cNvPicPr preferRelativeResize="0"/>
          <p:nvPr/>
        </p:nvPicPr>
        <p:blipFill rotWithShape="1">
          <a:blip r:embed="rId15">
            <a:alphaModFix/>
          </a:blip>
          <a:srcRect b="0" l="0" r="0" t="0"/>
          <a:stretch/>
        </p:blipFill>
        <p:spPr>
          <a:xfrm>
            <a:off x="5389058" y="4251206"/>
            <a:ext cx="395282" cy="452324"/>
          </a:xfrm>
          <a:prstGeom prst="rect">
            <a:avLst/>
          </a:prstGeom>
          <a:noFill/>
          <a:ln>
            <a:noFill/>
          </a:ln>
        </p:spPr>
      </p:pic>
      <p:pic>
        <p:nvPicPr>
          <p:cNvPr id="293" name="Google Shape;293;p61"/>
          <p:cNvPicPr preferRelativeResize="0"/>
          <p:nvPr/>
        </p:nvPicPr>
        <p:blipFill rotWithShape="1">
          <a:blip r:embed="rId16">
            <a:alphaModFix/>
          </a:blip>
          <a:srcRect b="0" l="0" r="0" t="0"/>
          <a:stretch/>
        </p:blipFill>
        <p:spPr>
          <a:xfrm>
            <a:off x="2866288" y="1696873"/>
            <a:ext cx="578538" cy="575430"/>
          </a:xfrm>
          <a:prstGeom prst="rect">
            <a:avLst/>
          </a:prstGeom>
          <a:noFill/>
          <a:ln>
            <a:noFill/>
          </a:ln>
        </p:spPr>
      </p:pic>
      <p:pic>
        <p:nvPicPr>
          <p:cNvPr id="294" name="Google Shape;294;p61"/>
          <p:cNvPicPr preferRelativeResize="0"/>
          <p:nvPr/>
        </p:nvPicPr>
        <p:blipFill rotWithShape="1">
          <a:blip r:embed="rId17">
            <a:alphaModFix/>
          </a:blip>
          <a:srcRect b="0" l="0" r="0" t="0"/>
          <a:stretch/>
        </p:blipFill>
        <p:spPr>
          <a:xfrm>
            <a:off x="5333849" y="3055314"/>
            <a:ext cx="505701" cy="451330"/>
          </a:xfrm>
          <a:prstGeom prst="rect">
            <a:avLst/>
          </a:prstGeom>
          <a:noFill/>
          <a:ln>
            <a:noFill/>
          </a:ln>
        </p:spPr>
      </p:pic>
      <p:pic>
        <p:nvPicPr>
          <p:cNvPr id="295" name="Google Shape;295;p61"/>
          <p:cNvPicPr preferRelativeResize="0"/>
          <p:nvPr/>
        </p:nvPicPr>
        <p:blipFill rotWithShape="1">
          <a:blip r:embed="rId18">
            <a:alphaModFix/>
          </a:blip>
          <a:srcRect b="0" l="0" r="0" t="0"/>
          <a:stretch/>
        </p:blipFill>
        <p:spPr>
          <a:xfrm>
            <a:off x="6553946" y="2935150"/>
            <a:ext cx="723167" cy="509320"/>
          </a:xfrm>
          <a:prstGeom prst="rect">
            <a:avLst/>
          </a:prstGeom>
          <a:noFill/>
          <a:ln>
            <a:noFill/>
          </a:ln>
        </p:spPr>
      </p:pic>
      <p:pic>
        <p:nvPicPr>
          <p:cNvPr id="296" name="Google Shape;296;p61"/>
          <p:cNvPicPr preferRelativeResize="0"/>
          <p:nvPr/>
        </p:nvPicPr>
        <p:blipFill rotWithShape="1">
          <a:blip r:embed="rId19">
            <a:alphaModFix/>
          </a:blip>
          <a:srcRect b="0" l="0" r="0" t="0"/>
          <a:stretch/>
        </p:blipFill>
        <p:spPr>
          <a:xfrm>
            <a:off x="9909891" y="1700199"/>
            <a:ext cx="718045" cy="575438"/>
          </a:xfrm>
          <a:prstGeom prst="rect">
            <a:avLst/>
          </a:prstGeom>
          <a:noFill/>
          <a:ln>
            <a:noFill/>
          </a:ln>
        </p:spPr>
      </p:pic>
      <p:pic>
        <p:nvPicPr>
          <p:cNvPr id="297" name="Google Shape;297;p61"/>
          <p:cNvPicPr preferRelativeResize="0"/>
          <p:nvPr/>
        </p:nvPicPr>
        <p:blipFill rotWithShape="1">
          <a:blip r:embed="rId20">
            <a:alphaModFix/>
          </a:blip>
          <a:srcRect b="0" l="0" r="0" t="0"/>
          <a:stretch/>
        </p:blipFill>
        <p:spPr>
          <a:xfrm>
            <a:off x="7794793" y="2949918"/>
            <a:ext cx="505696" cy="505698"/>
          </a:xfrm>
          <a:prstGeom prst="rect">
            <a:avLst/>
          </a:prstGeom>
          <a:noFill/>
          <a:ln>
            <a:noFill/>
          </a:ln>
        </p:spPr>
      </p:pic>
      <p:pic>
        <p:nvPicPr>
          <p:cNvPr id="298" name="Google Shape;298;p61"/>
          <p:cNvPicPr preferRelativeResize="0"/>
          <p:nvPr/>
        </p:nvPicPr>
        <p:blipFill rotWithShape="1">
          <a:blip r:embed="rId21">
            <a:alphaModFix/>
          </a:blip>
          <a:srcRect b="0" l="0" r="0" t="0"/>
          <a:stretch/>
        </p:blipFill>
        <p:spPr>
          <a:xfrm>
            <a:off x="4138703" y="4253735"/>
            <a:ext cx="319548" cy="423737"/>
          </a:xfrm>
          <a:prstGeom prst="rect">
            <a:avLst/>
          </a:prstGeom>
          <a:noFill/>
          <a:ln>
            <a:noFill/>
          </a:ln>
        </p:spPr>
      </p:pic>
      <p:pic>
        <p:nvPicPr>
          <p:cNvPr id="299" name="Google Shape;299;p61"/>
          <p:cNvPicPr preferRelativeResize="0"/>
          <p:nvPr/>
        </p:nvPicPr>
        <p:blipFill rotWithShape="1">
          <a:blip r:embed="rId22">
            <a:alphaModFix/>
          </a:blip>
          <a:srcRect b="0" l="0" r="0" t="0"/>
          <a:stretch/>
        </p:blipFill>
        <p:spPr>
          <a:xfrm>
            <a:off x="8747491" y="1676764"/>
            <a:ext cx="641124" cy="566961"/>
          </a:xfrm>
          <a:prstGeom prst="rect">
            <a:avLst/>
          </a:prstGeom>
          <a:noFill/>
          <a:ln>
            <a:noFill/>
          </a:ln>
        </p:spPr>
      </p:pic>
      <p:pic>
        <p:nvPicPr>
          <p:cNvPr id="300" name="Google Shape;300;p61"/>
          <p:cNvPicPr preferRelativeResize="0"/>
          <p:nvPr/>
        </p:nvPicPr>
        <p:blipFill rotWithShape="1">
          <a:blip r:embed="rId23">
            <a:alphaModFix/>
          </a:blip>
          <a:srcRect b="0" l="0" r="0" t="0"/>
          <a:stretch/>
        </p:blipFill>
        <p:spPr>
          <a:xfrm>
            <a:off x="9907333" y="2991710"/>
            <a:ext cx="723167" cy="578544"/>
          </a:xfrm>
          <a:prstGeom prst="rect">
            <a:avLst/>
          </a:prstGeom>
          <a:noFill/>
          <a:ln>
            <a:noFill/>
          </a:ln>
        </p:spPr>
      </p:pic>
      <p:pic>
        <p:nvPicPr>
          <p:cNvPr id="301" name="Google Shape;301;p61"/>
          <p:cNvPicPr preferRelativeResize="0"/>
          <p:nvPr/>
        </p:nvPicPr>
        <p:blipFill rotWithShape="1">
          <a:blip r:embed="rId24">
            <a:alphaModFix/>
          </a:blip>
          <a:srcRect b="0" l="0" r="0" t="0"/>
          <a:stretch/>
        </p:blipFill>
        <p:spPr>
          <a:xfrm>
            <a:off x="9995440" y="4257269"/>
            <a:ext cx="578541" cy="585361"/>
          </a:xfrm>
          <a:prstGeom prst="rect">
            <a:avLst/>
          </a:prstGeom>
          <a:noFill/>
          <a:ln>
            <a:noFill/>
          </a:ln>
        </p:spPr>
      </p:pic>
      <p:pic>
        <p:nvPicPr>
          <p:cNvPr id="302" name="Google Shape;302;p61"/>
          <p:cNvPicPr preferRelativeResize="0"/>
          <p:nvPr/>
        </p:nvPicPr>
        <p:blipFill rotWithShape="1">
          <a:blip r:embed="rId25">
            <a:alphaModFix/>
          </a:blip>
          <a:srcRect b="0" l="0" r="0" t="0"/>
          <a:stretch/>
        </p:blipFill>
        <p:spPr>
          <a:xfrm>
            <a:off x="7723937" y="4244691"/>
            <a:ext cx="505696" cy="505698"/>
          </a:xfrm>
          <a:prstGeom prst="rect">
            <a:avLst/>
          </a:prstGeom>
          <a:noFill/>
          <a:ln>
            <a:noFill/>
          </a:ln>
        </p:spPr>
      </p:pic>
      <p:pic>
        <p:nvPicPr>
          <p:cNvPr id="303" name="Google Shape;303;p61"/>
          <p:cNvPicPr preferRelativeResize="0"/>
          <p:nvPr/>
        </p:nvPicPr>
        <p:blipFill rotWithShape="1">
          <a:blip r:embed="rId26">
            <a:alphaModFix/>
          </a:blip>
          <a:srcRect b="0" l="0" r="0" t="0"/>
          <a:stretch/>
        </p:blipFill>
        <p:spPr>
          <a:xfrm>
            <a:off x="8831010" y="4244691"/>
            <a:ext cx="505696" cy="505698"/>
          </a:xfrm>
          <a:prstGeom prst="rect">
            <a:avLst/>
          </a:prstGeom>
          <a:noFill/>
          <a:ln>
            <a:noFill/>
          </a:ln>
        </p:spPr>
      </p:pic>
      <p:pic>
        <p:nvPicPr>
          <p:cNvPr id="304" name="Google Shape;304;p61"/>
          <p:cNvPicPr preferRelativeResize="0"/>
          <p:nvPr/>
        </p:nvPicPr>
        <p:blipFill rotWithShape="1">
          <a:blip r:embed="rId27">
            <a:alphaModFix/>
          </a:blip>
          <a:srcRect b="0" l="0" r="0" t="0"/>
          <a:stretch/>
        </p:blipFill>
        <p:spPr>
          <a:xfrm>
            <a:off x="8778786" y="2991710"/>
            <a:ext cx="578531" cy="578544"/>
          </a:xfrm>
          <a:prstGeom prst="rect">
            <a:avLst/>
          </a:prstGeom>
          <a:noFill/>
          <a:ln>
            <a:noFill/>
          </a:ln>
        </p:spPr>
      </p:pic>
      <p:pic>
        <p:nvPicPr>
          <p:cNvPr id="305" name="Google Shape;305;p61"/>
          <p:cNvPicPr preferRelativeResize="0"/>
          <p:nvPr/>
        </p:nvPicPr>
        <p:blipFill rotWithShape="1">
          <a:blip r:embed="rId28">
            <a:alphaModFix/>
          </a:blip>
          <a:srcRect b="0" l="0" r="0" t="0"/>
          <a:stretch/>
        </p:blipFill>
        <p:spPr>
          <a:xfrm>
            <a:off x="1602410" y="5504265"/>
            <a:ext cx="505697" cy="442051"/>
          </a:xfrm>
          <a:prstGeom prst="rect">
            <a:avLst/>
          </a:prstGeom>
          <a:noFill/>
          <a:ln>
            <a:noFill/>
          </a:ln>
        </p:spPr>
      </p:pic>
      <p:pic>
        <p:nvPicPr>
          <p:cNvPr id="306" name="Google Shape;306;p61"/>
          <p:cNvPicPr preferRelativeResize="0"/>
          <p:nvPr/>
        </p:nvPicPr>
        <p:blipFill rotWithShape="1">
          <a:blip r:embed="rId29">
            <a:alphaModFix/>
          </a:blip>
          <a:srcRect b="0" l="0" r="0" t="0"/>
          <a:stretch/>
        </p:blipFill>
        <p:spPr>
          <a:xfrm>
            <a:off x="5273443" y="5294662"/>
            <a:ext cx="718045" cy="721369"/>
          </a:xfrm>
          <a:prstGeom prst="rect">
            <a:avLst/>
          </a:prstGeom>
          <a:noFill/>
          <a:ln>
            <a:noFill/>
          </a:ln>
        </p:spPr>
      </p:pic>
      <p:sp>
        <p:nvSpPr>
          <p:cNvPr id="307" name="Google Shape;307;p61"/>
          <p:cNvSpPr txBox="1"/>
          <p:nvPr/>
        </p:nvSpPr>
        <p:spPr>
          <a:xfrm>
            <a:off x="3029550" y="406000"/>
            <a:ext cx="6132900" cy="775800"/>
          </a:xfrm>
          <a:prstGeom prst="rect">
            <a:avLst/>
          </a:prstGeom>
          <a:noFill/>
          <a:ln>
            <a:noFill/>
          </a:ln>
        </p:spPr>
        <p:txBody>
          <a:bodyPr anchorCtr="0" anchor="t" bIns="91425" lIns="91425" spcFirstLastPara="1" rIns="91425" wrap="square" tIns="91425">
            <a:spAutoFit/>
          </a:bodyPr>
          <a:lstStyle/>
          <a:p>
            <a:pPr indent="0" lvl="0" marL="0" marR="0" rtl="0" algn="ctr">
              <a:lnSpc>
                <a:spcPct val="80000"/>
              </a:lnSpc>
              <a:spcBef>
                <a:spcPts val="0"/>
              </a:spcBef>
              <a:spcAft>
                <a:spcPts val="0"/>
              </a:spcAft>
              <a:buClr>
                <a:srgbClr val="000000"/>
              </a:buClr>
              <a:buSzPts val="3400"/>
              <a:buFont typeface="Arial"/>
              <a:buNone/>
            </a:pPr>
            <a:r>
              <a:rPr lang="en-US" sz="4800">
                <a:solidFill>
                  <a:srgbClr val="0064FC"/>
                </a:solidFill>
                <a:latin typeface="Mulish ExtraLight"/>
                <a:ea typeface="Mulish ExtraLight"/>
                <a:cs typeface="Mulish ExtraLight"/>
                <a:sym typeface="Mulish ExtraLight"/>
              </a:rPr>
              <a:t>Extra Icons</a:t>
            </a:r>
            <a:endParaRPr b="0" i="0" sz="4800" u="none" cap="none" strike="noStrike">
              <a:solidFill>
                <a:srgbClr val="0064FC"/>
              </a:solidFill>
              <a:latin typeface="Mulish ExtraLight"/>
              <a:ea typeface="Mulish ExtraLight"/>
              <a:cs typeface="Mulish ExtraLight"/>
              <a:sym typeface="Mulish ExtraLight"/>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6.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slideLayout" Target="../slideLayouts/slideLayout12.xml"/><Relationship Id="rId12" Type="http://schemas.openxmlformats.org/officeDocument/2006/relationships/slideLayout" Target="../slideLayouts/slideLayout11.xml"/><Relationship Id="rId14" Type="http://schemas.openxmlformats.org/officeDocument/2006/relationships/theme" Target="../theme/theme3.xml"/></Relationships>
</file>

<file path=ppt/slideMasters/_rels/slideMaster2.xml.rels><?xml version="1.0" encoding="UTF-8" standalone="yes"?><Relationships xmlns="http://schemas.openxmlformats.org/package/2006/relationships"><Relationship Id="rId1" Type="http://schemas.openxmlformats.org/officeDocument/2006/relationships/image" Target="../media/image6.png"/><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3" Type="http://schemas.openxmlformats.org/officeDocument/2006/relationships/slideLayout" Target="../slideLayouts/slideLayout24.xml"/><Relationship Id="rId12" Type="http://schemas.openxmlformats.org/officeDocument/2006/relationships/slideLayout" Target="../slideLayouts/slideLayout23.xml"/><Relationship Id="rId15" Type="http://schemas.openxmlformats.org/officeDocument/2006/relationships/slideLayout" Target="../slideLayouts/slideLayout26.xml"/><Relationship Id="rId14" Type="http://schemas.openxmlformats.org/officeDocument/2006/relationships/slideLayout" Target="../slideLayouts/slideLayout25.xml"/><Relationship Id="rId17" Type="http://schemas.openxmlformats.org/officeDocument/2006/relationships/slideLayout" Target="../slideLayouts/slideLayout28.xml"/><Relationship Id="rId16" Type="http://schemas.openxmlformats.org/officeDocument/2006/relationships/slideLayout" Target="../slideLayouts/slideLayout27.xml"/><Relationship Id="rId18"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1" Type="http://schemas.openxmlformats.org/officeDocument/2006/relationships/image" Target="../media/image6.png"/><Relationship Id="rId2" Type="http://schemas.openxmlformats.org/officeDocument/2006/relationships/slideLayout" Target="../slideLayouts/slideLayout29.xml"/><Relationship Id="rId3" Type="http://schemas.openxmlformats.org/officeDocument/2006/relationships/slideLayout" Target="../slideLayouts/slideLayout30.xml"/><Relationship Id="rId4" Type="http://schemas.openxmlformats.org/officeDocument/2006/relationships/slideLayout" Target="../slideLayouts/slideLayout31.xml"/><Relationship Id="rId5" Type="http://schemas.openxmlformats.org/officeDocument/2006/relationships/slideLayout" Target="../slideLayouts/slideLayout32.xml"/><Relationship Id="rId6" Type="http://schemas.openxmlformats.org/officeDocument/2006/relationships/slideLayout" Target="../slideLayouts/slideLayout33.xml"/><Relationship Id="rId7" Type="http://schemas.openxmlformats.org/officeDocument/2006/relationships/theme" Target="../theme/theme4.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2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5300"/>
              <a:buFont typeface="Mulish SemiBold"/>
              <a:buNone/>
              <a:defRPr b="0" i="0" sz="5300" u="none" cap="none" strike="noStrike">
                <a:solidFill>
                  <a:schemeClr val="dk1"/>
                </a:solidFill>
                <a:latin typeface="Mulish SemiBold"/>
                <a:ea typeface="Mulish SemiBold"/>
                <a:cs typeface="Mulish SemiBold"/>
                <a:sym typeface="Mulish SemiBold"/>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26"/>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228600" lvl="0" marL="457200" marR="0" rtl="0" algn="l">
              <a:lnSpc>
                <a:spcPct val="90000"/>
              </a:lnSpc>
              <a:spcBef>
                <a:spcPts val="1000"/>
              </a:spcBef>
              <a:spcAft>
                <a:spcPts val="0"/>
              </a:spcAft>
              <a:buClr>
                <a:schemeClr val="dk1"/>
              </a:buClr>
              <a:buSzPts val="3400"/>
              <a:buFont typeface="Arial"/>
              <a:buNone/>
              <a:defRPr b="0" i="0" sz="3400" u="none" cap="none" strike="noStrike">
                <a:solidFill>
                  <a:schemeClr val="dk1"/>
                </a:solidFill>
                <a:latin typeface="Mulish Medium"/>
                <a:ea typeface="Mulish Medium"/>
                <a:cs typeface="Mulish Medium"/>
                <a:sym typeface="Mulish Medium"/>
              </a:defRPr>
            </a:lvl1pPr>
            <a:lvl2pPr indent="-387350" lvl="1" marL="914400" marR="0" rtl="0" algn="l">
              <a:lnSpc>
                <a:spcPct val="90000"/>
              </a:lnSpc>
              <a:spcBef>
                <a:spcPts val="500"/>
              </a:spcBef>
              <a:spcAft>
                <a:spcPts val="0"/>
              </a:spcAft>
              <a:buClr>
                <a:schemeClr val="dk1"/>
              </a:buClr>
              <a:buSzPts val="2500"/>
              <a:buFont typeface="Arial"/>
              <a:buChar char="•"/>
              <a:defRPr b="0" i="0" sz="2500" u="none" cap="none" strike="noStrike">
                <a:solidFill>
                  <a:schemeClr val="dk1"/>
                </a:solidFill>
                <a:latin typeface="Mulish"/>
                <a:ea typeface="Mulish"/>
                <a:cs typeface="Mulish"/>
                <a:sym typeface="Mulish"/>
              </a:defRPr>
            </a:lvl2pPr>
            <a:lvl3pPr indent="-342900" lvl="2" marL="1371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Mulish"/>
                <a:ea typeface="Mulish"/>
                <a:cs typeface="Mulish"/>
                <a:sym typeface="Mulish"/>
              </a:defRPr>
            </a:lvl3pPr>
            <a:lvl4pPr indent="-311150" lvl="3" marL="1828800" marR="0" rtl="0" algn="l">
              <a:lnSpc>
                <a:spcPct val="90000"/>
              </a:lnSpc>
              <a:spcBef>
                <a:spcPts val="500"/>
              </a:spcBef>
              <a:spcAft>
                <a:spcPts val="0"/>
              </a:spcAft>
              <a:buClr>
                <a:schemeClr val="dk1"/>
              </a:buClr>
              <a:buSzPts val="1300"/>
              <a:buFont typeface="Arial"/>
              <a:buChar char="•"/>
              <a:defRPr b="0" i="0" sz="1300" u="none" cap="none" strike="noStrike">
                <a:solidFill>
                  <a:schemeClr val="dk1"/>
                </a:solidFill>
                <a:latin typeface="Mulish"/>
                <a:ea typeface="Mulish"/>
                <a:cs typeface="Mulish"/>
                <a:sym typeface="Mulish"/>
              </a:defRPr>
            </a:lvl4pPr>
            <a:lvl5pPr indent="-292100" lvl="4" marL="2286000" marR="0" rtl="0" algn="l">
              <a:lnSpc>
                <a:spcPct val="90000"/>
              </a:lnSpc>
              <a:spcBef>
                <a:spcPts val="500"/>
              </a:spcBef>
              <a:spcAft>
                <a:spcPts val="0"/>
              </a:spcAft>
              <a:buClr>
                <a:schemeClr val="dk1"/>
              </a:buClr>
              <a:buSzPts val="1000"/>
              <a:buFont typeface="Arial"/>
              <a:buChar char="•"/>
              <a:defRPr b="0" i="0" sz="1000" u="none" cap="none" strike="noStrike">
                <a:solidFill>
                  <a:schemeClr val="dk1"/>
                </a:solidFill>
                <a:latin typeface="Mulish"/>
                <a:ea typeface="Mulish"/>
                <a:cs typeface="Mulish"/>
                <a:sym typeface="Mulish"/>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pic>
        <p:nvPicPr>
          <p:cNvPr id="12" name="Google Shape;12;p26"/>
          <p:cNvPicPr preferRelativeResize="0"/>
          <p:nvPr/>
        </p:nvPicPr>
        <p:blipFill rotWithShape="1">
          <a:blip r:embed="rId1">
            <a:alphaModFix/>
          </a:blip>
          <a:srcRect b="0" l="0" r="0" t="0"/>
          <a:stretch/>
        </p:blipFill>
        <p:spPr>
          <a:xfrm>
            <a:off x="-1835145" y="0"/>
            <a:ext cx="1686160" cy="1924319"/>
          </a:xfrm>
          <a:prstGeom prst="rect">
            <a:avLst/>
          </a:prstGeom>
          <a:noFill/>
          <a:ln>
            <a:noFill/>
          </a:ln>
        </p:spPr>
      </p:pic>
      <p:sp>
        <p:nvSpPr>
          <p:cNvPr id="13" name="Google Shape;13;p26"/>
          <p:cNvSpPr txBox="1"/>
          <p:nvPr/>
        </p:nvSpPr>
        <p:spPr>
          <a:xfrm>
            <a:off x="-1835145" y="2028825"/>
            <a:ext cx="1686160" cy="147732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1800" u="none" cap="none" strike="noStrike">
                <a:solidFill>
                  <a:schemeClr val="dk1"/>
                </a:solidFill>
                <a:latin typeface="Mulish"/>
                <a:ea typeface="Mulish"/>
                <a:cs typeface="Mulish"/>
                <a:sym typeface="Mulish"/>
              </a:rPr>
              <a:t>Header: 53</a:t>
            </a:r>
            <a:endParaRPr/>
          </a:p>
          <a:p>
            <a:pPr indent="0" lvl="0" marL="0" marR="0" rtl="0" algn="l">
              <a:spcBef>
                <a:spcPts val="0"/>
              </a:spcBef>
              <a:spcAft>
                <a:spcPts val="0"/>
              </a:spcAft>
              <a:buNone/>
            </a:pPr>
            <a:r>
              <a:rPr lang="en-US" sz="1800">
                <a:solidFill>
                  <a:schemeClr val="dk1"/>
                </a:solidFill>
                <a:latin typeface="Mulish"/>
                <a:ea typeface="Mulish"/>
                <a:cs typeface="Mulish"/>
                <a:sym typeface="Mulish"/>
              </a:rPr>
              <a:t>Tittle: 34</a:t>
            </a:r>
            <a:endParaRPr/>
          </a:p>
          <a:p>
            <a:pPr indent="0" lvl="0" marL="0" marR="0" rtl="0" algn="l">
              <a:spcBef>
                <a:spcPts val="0"/>
              </a:spcBef>
              <a:spcAft>
                <a:spcPts val="0"/>
              </a:spcAft>
              <a:buNone/>
            </a:pPr>
            <a:r>
              <a:rPr lang="en-US" sz="1800">
                <a:solidFill>
                  <a:schemeClr val="dk1"/>
                </a:solidFill>
                <a:latin typeface="Mulish"/>
                <a:ea typeface="Mulish"/>
                <a:cs typeface="Mulish"/>
                <a:sym typeface="Mulish"/>
              </a:rPr>
              <a:t>Sub-tittle: 25</a:t>
            </a:r>
            <a:endParaRPr/>
          </a:p>
          <a:p>
            <a:pPr indent="0" lvl="0" marL="0" marR="0" rtl="0" algn="l">
              <a:spcBef>
                <a:spcPts val="0"/>
              </a:spcBef>
              <a:spcAft>
                <a:spcPts val="0"/>
              </a:spcAft>
              <a:buNone/>
            </a:pPr>
            <a:r>
              <a:rPr lang="en-US" sz="1800">
                <a:solidFill>
                  <a:schemeClr val="dk1"/>
                </a:solidFill>
                <a:latin typeface="Mulish"/>
                <a:ea typeface="Mulish"/>
                <a:cs typeface="Mulish"/>
                <a:sym typeface="Mulish"/>
              </a:rPr>
              <a:t>Text: 18</a:t>
            </a:r>
            <a:endParaRPr/>
          </a:p>
          <a:p>
            <a:pPr indent="0" lvl="0" marL="0" marR="0" rtl="0" algn="l">
              <a:spcBef>
                <a:spcPts val="0"/>
              </a:spcBef>
              <a:spcAft>
                <a:spcPts val="0"/>
              </a:spcAft>
              <a:buNone/>
            </a:pPr>
            <a:r>
              <a:rPr lang="en-US" sz="1800">
                <a:solidFill>
                  <a:schemeClr val="dk1"/>
                </a:solidFill>
                <a:latin typeface="Mulish"/>
                <a:ea typeface="Mulish"/>
                <a:cs typeface="Mulish"/>
                <a:sym typeface="Mulish"/>
              </a:rPr>
              <a:t>Note: 13 - 10</a:t>
            </a:r>
            <a:endParaRPr/>
          </a:p>
        </p:txBody>
      </p:sp>
    </p:spTree>
  </p:cSld>
  <p:clrMap accent1="accent1" accent2="accent2" accent3="accent3" accent4="accent4" accent5="accent5" accent6="accent6" bg1="lt1" bg2="dk2" tx1="dk1" tx2="lt2" folHlink="folHlink" hlink="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79" name="Shape 79"/>
        <p:cNvGrpSpPr/>
        <p:nvPr/>
      </p:nvGrpSpPr>
      <p:grpSpPr>
        <a:xfrm>
          <a:off x="0" y="0"/>
          <a:ext cx="0" cy="0"/>
          <a:chOff x="0" y="0"/>
          <a:chExt cx="0" cy="0"/>
        </a:xfrm>
      </p:grpSpPr>
      <p:sp>
        <p:nvSpPr>
          <p:cNvPr id="80" name="Google Shape;80;p2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5300"/>
              <a:buFont typeface="Mulish SemiBold"/>
              <a:buNone/>
              <a:defRPr b="0" i="0" sz="5300" u="none" cap="none" strike="noStrike">
                <a:solidFill>
                  <a:schemeClr val="dk1"/>
                </a:solidFill>
                <a:latin typeface="Mulish SemiBold"/>
                <a:ea typeface="Mulish SemiBold"/>
                <a:cs typeface="Mulish SemiBold"/>
                <a:sym typeface="Mulish SemiBold"/>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81" name="Google Shape;81;p28"/>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228600" lvl="0" marL="457200" marR="0" rtl="0" algn="l">
              <a:lnSpc>
                <a:spcPct val="90000"/>
              </a:lnSpc>
              <a:spcBef>
                <a:spcPts val="1000"/>
              </a:spcBef>
              <a:spcAft>
                <a:spcPts val="0"/>
              </a:spcAft>
              <a:buClr>
                <a:schemeClr val="dk1"/>
              </a:buClr>
              <a:buSzPts val="2500"/>
              <a:buFont typeface="Arial"/>
              <a:buNone/>
              <a:defRPr b="0" i="0" sz="2500" u="none" cap="none" strike="noStrike">
                <a:solidFill>
                  <a:schemeClr val="dk1"/>
                </a:solidFill>
                <a:latin typeface="Mulish"/>
                <a:ea typeface="Mulish"/>
                <a:cs typeface="Mulish"/>
                <a:sym typeface="Mulish"/>
              </a:defRPr>
            </a:lvl1pPr>
            <a:lvl2pPr indent="-387350" lvl="1" marL="914400" marR="0" rtl="0" algn="l">
              <a:lnSpc>
                <a:spcPct val="90000"/>
              </a:lnSpc>
              <a:spcBef>
                <a:spcPts val="500"/>
              </a:spcBef>
              <a:spcAft>
                <a:spcPts val="0"/>
              </a:spcAft>
              <a:buClr>
                <a:schemeClr val="dk1"/>
              </a:buClr>
              <a:buSzPts val="2500"/>
              <a:buFont typeface="Arial"/>
              <a:buChar char="•"/>
              <a:defRPr b="0" i="0" sz="2500" u="none" cap="none" strike="noStrike">
                <a:solidFill>
                  <a:schemeClr val="dk1"/>
                </a:solidFill>
                <a:latin typeface="Mulish"/>
                <a:ea typeface="Mulish"/>
                <a:cs typeface="Mulish"/>
                <a:sym typeface="Mulish"/>
              </a:defRPr>
            </a:lvl2pPr>
            <a:lvl3pPr indent="-387350" lvl="2" marL="1371600" marR="0" rtl="0" algn="l">
              <a:lnSpc>
                <a:spcPct val="90000"/>
              </a:lnSpc>
              <a:spcBef>
                <a:spcPts val="500"/>
              </a:spcBef>
              <a:spcAft>
                <a:spcPts val="0"/>
              </a:spcAft>
              <a:buClr>
                <a:schemeClr val="dk1"/>
              </a:buClr>
              <a:buSzPts val="2500"/>
              <a:buFont typeface="Arial"/>
              <a:buChar char="•"/>
              <a:defRPr b="0" i="0" sz="2500" u="none" cap="none" strike="noStrike">
                <a:solidFill>
                  <a:schemeClr val="dk1"/>
                </a:solidFill>
                <a:latin typeface="Mulish"/>
                <a:ea typeface="Mulish"/>
                <a:cs typeface="Mulish"/>
                <a:sym typeface="Mulish"/>
              </a:defRPr>
            </a:lvl3pPr>
            <a:lvl4pPr indent="-387350" lvl="3" marL="1828800" marR="0" rtl="0" algn="l">
              <a:lnSpc>
                <a:spcPct val="90000"/>
              </a:lnSpc>
              <a:spcBef>
                <a:spcPts val="500"/>
              </a:spcBef>
              <a:spcAft>
                <a:spcPts val="0"/>
              </a:spcAft>
              <a:buClr>
                <a:schemeClr val="dk1"/>
              </a:buClr>
              <a:buSzPts val="2500"/>
              <a:buFont typeface="Arial"/>
              <a:buChar char="•"/>
              <a:defRPr b="0" i="0" sz="2500" u="none" cap="none" strike="noStrike">
                <a:solidFill>
                  <a:schemeClr val="dk1"/>
                </a:solidFill>
                <a:latin typeface="Mulish"/>
                <a:ea typeface="Mulish"/>
                <a:cs typeface="Mulish"/>
                <a:sym typeface="Mulish"/>
              </a:defRPr>
            </a:lvl4pPr>
            <a:lvl5pPr indent="-387350" lvl="4" marL="2286000" marR="0" rtl="0" algn="l">
              <a:lnSpc>
                <a:spcPct val="90000"/>
              </a:lnSpc>
              <a:spcBef>
                <a:spcPts val="500"/>
              </a:spcBef>
              <a:spcAft>
                <a:spcPts val="0"/>
              </a:spcAft>
              <a:buClr>
                <a:schemeClr val="dk1"/>
              </a:buClr>
              <a:buSzPts val="2500"/>
              <a:buFont typeface="Arial"/>
              <a:buChar char="•"/>
              <a:defRPr b="0" i="0" sz="2500" u="none" cap="none" strike="noStrike">
                <a:solidFill>
                  <a:schemeClr val="dk1"/>
                </a:solidFill>
                <a:latin typeface="Mulish"/>
                <a:ea typeface="Mulish"/>
                <a:cs typeface="Mulish"/>
                <a:sym typeface="Mulish"/>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pic>
        <p:nvPicPr>
          <p:cNvPr id="82" name="Google Shape;82;p28"/>
          <p:cNvPicPr preferRelativeResize="0"/>
          <p:nvPr/>
        </p:nvPicPr>
        <p:blipFill rotWithShape="1">
          <a:blip r:embed="rId1">
            <a:alphaModFix/>
          </a:blip>
          <a:srcRect b="0" l="0" r="0" t="0"/>
          <a:stretch/>
        </p:blipFill>
        <p:spPr>
          <a:xfrm>
            <a:off x="-1804322" y="0"/>
            <a:ext cx="1686160" cy="1924319"/>
          </a:xfrm>
          <a:prstGeom prst="rect">
            <a:avLst/>
          </a:prstGeom>
          <a:noFill/>
          <a:ln>
            <a:noFill/>
          </a:ln>
        </p:spPr>
      </p:pic>
      <p:sp>
        <p:nvSpPr>
          <p:cNvPr id="83" name="Google Shape;83;p28"/>
          <p:cNvSpPr txBox="1"/>
          <p:nvPr/>
        </p:nvSpPr>
        <p:spPr>
          <a:xfrm>
            <a:off x="-1804322" y="2028825"/>
            <a:ext cx="1686160" cy="147732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Mulish"/>
                <a:ea typeface="Mulish"/>
                <a:cs typeface="Mulish"/>
                <a:sym typeface="Mulish"/>
              </a:rPr>
              <a:t>Header: 53</a:t>
            </a:r>
            <a:endParaRPr/>
          </a:p>
          <a:p>
            <a:pPr indent="0" lvl="0" marL="0" marR="0" rtl="0" algn="l">
              <a:spcBef>
                <a:spcPts val="0"/>
              </a:spcBef>
              <a:spcAft>
                <a:spcPts val="0"/>
              </a:spcAft>
              <a:buNone/>
            </a:pPr>
            <a:r>
              <a:rPr lang="en-US" sz="1800">
                <a:solidFill>
                  <a:schemeClr val="dk1"/>
                </a:solidFill>
                <a:latin typeface="Mulish"/>
                <a:ea typeface="Mulish"/>
                <a:cs typeface="Mulish"/>
                <a:sym typeface="Mulish"/>
              </a:rPr>
              <a:t>Tittle: 34</a:t>
            </a:r>
            <a:endParaRPr/>
          </a:p>
          <a:p>
            <a:pPr indent="0" lvl="0" marL="0" marR="0" rtl="0" algn="l">
              <a:spcBef>
                <a:spcPts val="0"/>
              </a:spcBef>
              <a:spcAft>
                <a:spcPts val="0"/>
              </a:spcAft>
              <a:buNone/>
            </a:pPr>
            <a:r>
              <a:rPr lang="en-US" sz="1800">
                <a:solidFill>
                  <a:schemeClr val="dk1"/>
                </a:solidFill>
                <a:latin typeface="Mulish"/>
                <a:ea typeface="Mulish"/>
                <a:cs typeface="Mulish"/>
                <a:sym typeface="Mulish"/>
              </a:rPr>
              <a:t>Sub-tittle: 25</a:t>
            </a:r>
            <a:endParaRPr/>
          </a:p>
          <a:p>
            <a:pPr indent="0" lvl="0" marL="0" marR="0" rtl="0" algn="l">
              <a:spcBef>
                <a:spcPts val="0"/>
              </a:spcBef>
              <a:spcAft>
                <a:spcPts val="0"/>
              </a:spcAft>
              <a:buNone/>
            </a:pPr>
            <a:r>
              <a:rPr lang="en-US" sz="1800">
                <a:solidFill>
                  <a:schemeClr val="dk1"/>
                </a:solidFill>
                <a:latin typeface="Mulish"/>
                <a:ea typeface="Mulish"/>
                <a:cs typeface="Mulish"/>
                <a:sym typeface="Mulish"/>
              </a:rPr>
              <a:t>Text: 18</a:t>
            </a:r>
            <a:endParaRPr/>
          </a:p>
          <a:p>
            <a:pPr indent="0" lvl="0" marL="0" marR="0" rtl="0" algn="l">
              <a:spcBef>
                <a:spcPts val="0"/>
              </a:spcBef>
              <a:spcAft>
                <a:spcPts val="0"/>
              </a:spcAft>
              <a:buNone/>
            </a:pPr>
            <a:r>
              <a:rPr lang="en-US" sz="1800">
                <a:solidFill>
                  <a:schemeClr val="dk1"/>
                </a:solidFill>
                <a:latin typeface="Mulish"/>
                <a:ea typeface="Mulish"/>
                <a:cs typeface="Mulish"/>
                <a:sym typeface="Mulish"/>
              </a:rPr>
              <a:t>Note: 13 - 10</a:t>
            </a:r>
            <a:endParaRPr/>
          </a:p>
        </p:txBody>
      </p:sp>
    </p:spTree>
  </p:cSld>
  <p:clrMap accent1="accent1" accent2="accent2" accent3="accent3" accent4="accent4" accent5="accent5" accent6="accent6" bg1="lt1" bg2="dk2" tx1="dk1" tx2="lt2" folHlink="folHlink" hlink="hlink"/>
  <p:sldLayoutIdLst>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55" name="Shape 255"/>
        <p:cNvGrpSpPr/>
        <p:nvPr/>
      </p:nvGrpSpPr>
      <p:grpSpPr>
        <a:xfrm>
          <a:off x="0" y="0"/>
          <a:ext cx="0" cy="0"/>
          <a:chOff x="0" y="0"/>
          <a:chExt cx="0" cy="0"/>
        </a:xfrm>
      </p:grpSpPr>
      <p:sp>
        <p:nvSpPr>
          <p:cNvPr id="256" name="Google Shape;256;p3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5300"/>
              <a:buFont typeface="Mulish SemiBold"/>
              <a:buNone/>
              <a:defRPr b="0" i="0" sz="5300" u="none" cap="none" strike="noStrike">
                <a:solidFill>
                  <a:schemeClr val="dk1"/>
                </a:solidFill>
                <a:latin typeface="Mulish SemiBold"/>
                <a:ea typeface="Mulish SemiBold"/>
                <a:cs typeface="Mulish SemiBold"/>
                <a:sym typeface="Mulish SemiBold"/>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57" name="Google Shape;257;p36"/>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228600" lvl="0" marL="457200" marR="0" rtl="0" algn="l">
              <a:lnSpc>
                <a:spcPct val="90000"/>
              </a:lnSpc>
              <a:spcBef>
                <a:spcPts val="1000"/>
              </a:spcBef>
              <a:spcAft>
                <a:spcPts val="0"/>
              </a:spcAft>
              <a:buClr>
                <a:schemeClr val="dk1"/>
              </a:buClr>
              <a:buSzPts val="2500"/>
              <a:buFont typeface="Arial"/>
              <a:buNone/>
              <a:defRPr b="0" i="0" sz="2500" u="none" cap="none" strike="noStrike">
                <a:solidFill>
                  <a:schemeClr val="dk1"/>
                </a:solidFill>
                <a:latin typeface="Mulish"/>
                <a:ea typeface="Mulish"/>
                <a:cs typeface="Mulish"/>
                <a:sym typeface="Mulish"/>
              </a:defRPr>
            </a:lvl1pPr>
            <a:lvl2pPr indent="-387350" lvl="1" marL="914400" marR="0" rtl="0" algn="l">
              <a:lnSpc>
                <a:spcPct val="90000"/>
              </a:lnSpc>
              <a:spcBef>
                <a:spcPts val="500"/>
              </a:spcBef>
              <a:spcAft>
                <a:spcPts val="0"/>
              </a:spcAft>
              <a:buClr>
                <a:schemeClr val="dk1"/>
              </a:buClr>
              <a:buSzPts val="2500"/>
              <a:buFont typeface="Arial"/>
              <a:buChar char="•"/>
              <a:defRPr b="0" i="0" sz="2500" u="none" cap="none" strike="noStrike">
                <a:solidFill>
                  <a:schemeClr val="dk1"/>
                </a:solidFill>
                <a:latin typeface="Mulish"/>
                <a:ea typeface="Mulish"/>
                <a:cs typeface="Mulish"/>
                <a:sym typeface="Mulish"/>
              </a:defRPr>
            </a:lvl2pPr>
            <a:lvl3pPr indent="-387350" lvl="2" marL="1371600" marR="0" rtl="0" algn="l">
              <a:lnSpc>
                <a:spcPct val="90000"/>
              </a:lnSpc>
              <a:spcBef>
                <a:spcPts val="500"/>
              </a:spcBef>
              <a:spcAft>
                <a:spcPts val="0"/>
              </a:spcAft>
              <a:buClr>
                <a:schemeClr val="dk1"/>
              </a:buClr>
              <a:buSzPts val="2500"/>
              <a:buFont typeface="Arial"/>
              <a:buChar char="•"/>
              <a:defRPr b="0" i="0" sz="2500" u="none" cap="none" strike="noStrike">
                <a:solidFill>
                  <a:schemeClr val="dk1"/>
                </a:solidFill>
                <a:latin typeface="Mulish"/>
                <a:ea typeface="Mulish"/>
                <a:cs typeface="Mulish"/>
                <a:sym typeface="Mulish"/>
              </a:defRPr>
            </a:lvl3pPr>
            <a:lvl4pPr indent="-387350" lvl="3" marL="1828800" marR="0" rtl="0" algn="l">
              <a:lnSpc>
                <a:spcPct val="90000"/>
              </a:lnSpc>
              <a:spcBef>
                <a:spcPts val="500"/>
              </a:spcBef>
              <a:spcAft>
                <a:spcPts val="0"/>
              </a:spcAft>
              <a:buClr>
                <a:schemeClr val="dk1"/>
              </a:buClr>
              <a:buSzPts val="2500"/>
              <a:buFont typeface="Arial"/>
              <a:buChar char="•"/>
              <a:defRPr b="0" i="0" sz="2500" u="none" cap="none" strike="noStrike">
                <a:solidFill>
                  <a:schemeClr val="dk1"/>
                </a:solidFill>
                <a:latin typeface="Mulish"/>
                <a:ea typeface="Mulish"/>
                <a:cs typeface="Mulish"/>
                <a:sym typeface="Mulish"/>
              </a:defRPr>
            </a:lvl4pPr>
            <a:lvl5pPr indent="-387350" lvl="4" marL="2286000" marR="0" rtl="0" algn="l">
              <a:lnSpc>
                <a:spcPct val="90000"/>
              </a:lnSpc>
              <a:spcBef>
                <a:spcPts val="500"/>
              </a:spcBef>
              <a:spcAft>
                <a:spcPts val="0"/>
              </a:spcAft>
              <a:buClr>
                <a:schemeClr val="dk1"/>
              </a:buClr>
              <a:buSzPts val="2500"/>
              <a:buFont typeface="Arial"/>
              <a:buChar char="•"/>
              <a:defRPr b="0" i="0" sz="2500" u="none" cap="none" strike="noStrike">
                <a:solidFill>
                  <a:schemeClr val="dk1"/>
                </a:solidFill>
                <a:latin typeface="Mulish"/>
                <a:ea typeface="Mulish"/>
                <a:cs typeface="Mulish"/>
                <a:sym typeface="Mulish"/>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pic>
        <p:nvPicPr>
          <p:cNvPr id="258" name="Google Shape;258;p36"/>
          <p:cNvPicPr preferRelativeResize="0"/>
          <p:nvPr/>
        </p:nvPicPr>
        <p:blipFill rotWithShape="1">
          <a:blip r:embed="rId1">
            <a:alphaModFix/>
          </a:blip>
          <a:srcRect b="0" l="0" r="0" t="0"/>
          <a:stretch/>
        </p:blipFill>
        <p:spPr>
          <a:xfrm>
            <a:off x="-1804322" y="0"/>
            <a:ext cx="1686160" cy="1924319"/>
          </a:xfrm>
          <a:prstGeom prst="rect">
            <a:avLst/>
          </a:prstGeom>
          <a:noFill/>
          <a:ln>
            <a:noFill/>
          </a:ln>
        </p:spPr>
      </p:pic>
      <p:sp>
        <p:nvSpPr>
          <p:cNvPr id="259" name="Google Shape;259;p36"/>
          <p:cNvSpPr txBox="1"/>
          <p:nvPr/>
        </p:nvSpPr>
        <p:spPr>
          <a:xfrm>
            <a:off x="-1804322" y="2028825"/>
            <a:ext cx="1686160" cy="147732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Mulish"/>
                <a:ea typeface="Mulish"/>
                <a:cs typeface="Mulish"/>
                <a:sym typeface="Mulish"/>
              </a:rPr>
              <a:t>Header: 53</a:t>
            </a:r>
            <a:endParaRPr/>
          </a:p>
          <a:p>
            <a:pPr indent="0" lvl="0" marL="0" marR="0" rtl="0" algn="l">
              <a:spcBef>
                <a:spcPts val="0"/>
              </a:spcBef>
              <a:spcAft>
                <a:spcPts val="0"/>
              </a:spcAft>
              <a:buNone/>
            </a:pPr>
            <a:r>
              <a:rPr lang="en-US" sz="1800">
                <a:solidFill>
                  <a:schemeClr val="dk1"/>
                </a:solidFill>
                <a:latin typeface="Mulish"/>
                <a:ea typeface="Mulish"/>
                <a:cs typeface="Mulish"/>
                <a:sym typeface="Mulish"/>
              </a:rPr>
              <a:t>Tittle: 34</a:t>
            </a:r>
            <a:endParaRPr/>
          </a:p>
          <a:p>
            <a:pPr indent="0" lvl="0" marL="0" marR="0" rtl="0" algn="l">
              <a:spcBef>
                <a:spcPts val="0"/>
              </a:spcBef>
              <a:spcAft>
                <a:spcPts val="0"/>
              </a:spcAft>
              <a:buNone/>
            </a:pPr>
            <a:r>
              <a:rPr lang="en-US" sz="1800">
                <a:solidFill>
                  <a:schemeClr val="dk1"/>
                </a:solidFill>
                <a:latin typeface="Mulish"/>
                <a:ea typeface="Mulish"/>
                <a:cs typeface="Mulish"/>
                <a:sym typeface="Mulish"/>
              </a:rPr>
              <a:t>Sub-tittle: 25</a:t>
            </a:r>
            <a:endParaRPr/>
          </a:p>
          <a:p>
            <a:pPr indent="0" lvl="0" marL="0" marR="0" rtl="0" algn="l">
              <a:spcBef>
                <a:spcPts val="0"/>
              </a:spcBef>
              <a:spcAft>
                <a:spcPts val="0"/>
              </a:spcAft>
              <a:buNone/>
            </a:pPr>
            <a:r>
              <a:rPr lang="en-US" sz="1800">
                <a:solidFill>
                  <a:schemeClr val="dk1"/>
                </a:solidFill>
                <a:latin typeface="Mulish"/>
                <a:ea typeface="Mulish"/>
                <a:cs typeface="Mulish"/>
                <a:sym typeface="Mulish"/>
              </a:rPr>
              <a:t>Text: 18</a:t>
            </a:r>
            <a:endParaRPr/>
          </a:p>
          <a:p>
            <a:pPr indent="0" lvl="0" marL="0" marR="0" rtl="0" algn="l">
              <a:spcBef>
                <a:spcPts val="0"/>
              </a:spcBef>
              <a:spcAft>
                <a:spcPts val="0"/>
              </a:spcAft>
              <a:buNone/>
            </a:pPr>
            <a:r>
              <a:rPr lang="en-US" sz="1800">
                <a:solidFill>
                  <a:schemeClr val="dk1"/>
                </a:solidFill>
                <a:latin typeface="Mulish"/>
                <a:ea typeface="Mulish"/>
                <a:cs typeface="Mulish"/>
                <a:sym typeface="Mulish"/>
              </a:rPr>
              <a:t>Note: 13 - 10</a:t>
            </a:r>
            <a:endParaRPr/>
          </a:p>
        </p:txBody>
      </p:sp>
    </p:spTree>
  </p:cSld>
  <p:clrMap accent1="accent1" accent2="accent2" accent3="accent3" accent4="accent4" accent5="accent5" accent6="accent6" bg1="lt1" bg2="dk2" tx1="dk1" tx2="lt2" folHlink="folHlink" hlink="hlink"/>
  <p:sldLayoutIdLst>
    <p:sldLayoutId id="2147483679" r:id="rId2"/>
    <p:sldLayoutId id="2147483680" r:id="rId3"/>
    <p:sldLayoutId id="2147483681" r:id="rId4"/>
    <p:sldLayoutId id="2147483682" r:id="rId5"/>
    <p:sldLayoutId id="2147483683" r:id="rId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xml"/><Relationship Id="rId3" Type="http://schemas.openxmlformats.org/officeDocument/2006/relationships/image" Target="../media/image58.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xml"/><Relationship Id="rId3" Type="http://schemas.openxmlformats.org/officeDocument/2006/relationships/image" Target="../media/image57.png"/><Relationship Id="rId4" Type="http://schemas.openxmlformats.org/officeDocument/2006/relationships/image" Target="../media/image6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5.xml"/><Relationship Id="rId3" Type="http://schemas.openxmlformats.org/officeDocument/2006/relationships/image" Target="../media/image51.png"/><Relationship Id="rId4" Type="http://schemas.openxmlformats.org/officeDocument/2006/relationships/image" Target="../media/image55.png"/><Relationship Id="rId9" Type="http://schemas.openxmlformats.org/officeDocument/2006/relationships/image" Target="../media/image48.png"/><Relationship Id="rId5" Type="http://schemas.openxmlformats.org/officeDocument/2006/relationships/image" Target="../media/image45.png"/><Relationship Id="rId6" Type="http://schemas.openxmlformats.org/officeDocument/2006/relationships/image" Target="../media/image46.png"/><Relationship Id="rId7" Type="http://schemas.openxmlformats.org/officeDocument/2006/relationships/image" Target="../media/image54.png"/><Relationship Id="rId8" Type="http://schemas.openxmlformats.org/officeDocument/2006/relationships/image" Target="../media/image56.png"/><Relationship Id="rId10" Type="http://schemas.openxmlformats.org/officeDocument/2006/relationships/image" Target="../media/image5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6.xml"/><Relationship Id="rId3" Type="http://schemas.openxmlformats.org/officeDocument/2006/relationships/image" Target="../media/image49.png"/><Relationship Id="rId4" Type="http://schemas.openxmlformats.org/officeDocument/2006/relationships/image" Target="../media/image47.png"/><Relationship Id="rId5" Type="http://schemas.openxmlformats.org/officeDocument/2006/relationships/image" Target="../media/image59.png"/><Relationship Id="rId6" Type="http://schemas.openxmlformats.org/officeDocument/2006/relationships/image" Target="../media/image74.png"/><Relationship Id="rId7" Type="http://schemas.openxmlformats.org/officeDocument/2006/relationships/image" Target="../media/image7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7.xml"/><Relationship Id="rId3" Type="http://schemas.openxmlformats.org/officeDocument/2006/relationships/image" Target="../media/image53.png"/><Relationship Id="rId4" Type="http://schemas.openxmlformats.org/officeDocument/2006/relationships/image" Target="../media/image76.png"/><Relationship Id="rId5" Type="http://schemas.openxmlformats.org/officeDocument/2006/relationships/image" Target="../media/image7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8.xml"/><Relationship Id="rId3" Type="http://schemas.openxmlformats.org/officeDocument/2006/relationships/image" Target="../media/image6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9.xml"/><Relationship Id="rId3" Type="http://schemas.openxmlformats.org/officeDocument/2006/relationships/image" Target="../media/image73.png"/><Relationship Id="rId4" Type="http://schemas.openxmlformats.org/officeDocument/2006/relationships/image" Target="../media/image64.png"/><Relationship Id="rId5" Type="http://schemas.openxmlformats.org/officeDocument/2006/relationships/image" Target="../media/image7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2.xml"/><Relationship Id="rId3" Type="http://schemas.openxmlformats.org/officeDocument/2006/relationships/image" Target="../media/image6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4.xml"/><Relationship Id="rId3" Type="http://schemas.openxmlformats.org/officeDocument/2006/relationships/image" Target="../media/image69.png"/><Relationship Id="rId4" Type="http://schemas.openxmlformats.org/officeDocument/2006/relationships/image" Target="../media/image6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5.xml"/><Relationship Id="rId3" Type="http://schemas.openxmlformats.org/officeDocument/2006/relationships/image" Target="../media/image72.png"/><Relationship Id="rId4" Type="http://schemas.openxmlformats.org/officeDocument/2006/relationships/image" Target="../media/image68.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6.xml"/><Relationship Id="rId3" Type="http://schemas.openxmlformats.org/officeDocument/2006/relationships/image" Target="../media/image79.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8.xml"/><Relationship Id="rId3" Type="http://schemas.openxmlformats.org/officeDocument/2006/relationships/image" Target="../media/image66.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9.xml"/><Relationship Id="rId3" Type="http://schemas.openxmlformats.org/officeDocument/2006/relationships/image" Target="../media/image70.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0.xml"/><Relationship Id="rId3" Type="http://schemas.openxmlformats.org/officeDocument/2006/relationships/image" Target="../media/image77.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21.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1" name="Shape 311"/>
        <p:cNvGrpSpPr/>
        <p:nvPr/>
      </p:nvGrpSpPr>
      <p:grpSpPr>
        <a:xfrm>
          <a:off x="0" y="0"/>
          <a:ext cx="0" cy="0"/>
          <a:chOff x="0" y="0"/>
          <a:chExt cx="0" cy="0"/>
        </a:xfrm>
      </p:grpSpPr>
      <p:sp>
        <p:nvSpPr>
          <p:cNvPr id="312" name="Google Shape;312;p1"/>
          <p:cNvSpPr txBox="1"/>
          <p:nvPr>
            <p:ph type="ctrTitle"/>
          </p:nvPr>
        </p:nvSpPr>
        <p:spPr>
          <a:xfrm>
            <a:off x="1426535" y="1600200"/>
            <a:ext cx="9338930" cy="1924319"/>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lt1"/>
              </a:buClr>
              <a:buSzPts val="5300"/>
              <a:buFont typeface="Quattrocento Sans"/>
              <a:buNone/>
            </a:pPr>
            <a:r>
              <a:rPr b="1" lang="en-US">
                <a:latin typeface="Quattrocento Sans"/>
                <a:ea typeface="Quattrocento Sans"/>
                <a:cs typeface="Quattrocento Sans"/>
                <a:sym typeface="Quattrocento Sans"/>
              </a:rPr>
              <a:t>THÔNG SỐ SẢN PHẨM VF 5</a:t>
            </a:r>
            <a:endParaRPr/>
          </a:p>
        </p:txBody>
      </p:sp>
      <p:sp>
        <p:nvSpPr>
          <p:cNvPr id="313" name="Google Shape;313;p1"/>
          <p:cNvSpPr txBox="1"/>
          <p:nvPr>
            <p:ph idx="1" type="subTitle"/>
          </p:nvPr>
        </p:nvSpPr>
        <p:spPr>
          <a:xfrm>
            <a:off x="1524000" y="3602038"/>
            <a:ext cx="9144000" cy="1655762"/>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D8D8D8"/>
              </a:buClr>
              <a:buSzPts val="1800"/>
              <a:buNone/>
            </a:pPr>
            <a:r>
              <a:rPr lang="en-US">
                <a:latin typeface="Quattrocento Sans"/>
                <a:ea typeface="Quattrocento Sans"/>
                <a:cs typeface="Quattrocento Sans"/>
                <a:sym typeface="Quattrocento Sans"/>
              </a:rPr>
              <a:t>PHÒNG ĐÀO TẠO KINH DOANH TOÀN CẦU</a:t>
            </a:r>
            <a:endParaRPr/>
          </a:p>
          <a:p>
            <a:pPr indent="0" lvl="0" marL="0" rtl="0" algn="ctr">
              <a:lnSpc>
                <a:spcPct val="90000"/>
              </a:lnSpc>
              <a:spcBef>
                <a:spcPts val="1000"/>
              </a:spcBef>
              <a:spcAft>
                <a:spcPts val="0"/>
              </a:spcAft>
              <a:buClr>
                <a:srgbClr val="D8D8D8"/>
              </a:buClr>
              <a:buSzPts val="1800"/>
              <a:buNone/>
            </a:pPr>
            <a:r>
              <a:rPr lang="en-US">
                <a:latin typeface="Quattrocento Sans"/>
                <a:ea typeface="Quattrocento Sans"/>
                <a:cs typeface="Quattrocento Sans"/>
                <a:sym typeface="Quattrocento Sans"/>
              </a:rPr>
              <a:t>THÁNG 01/2025</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7" name="Shape 317"/>
        <p:cNvGrpSpPr/>
        <p:nvPr/>
      </p:nvGrpSpPr>
      <p:grpSpPr>
        <a:xfrm>
          <a:off x="0" y="0"/>
          <a:ext cx="0" cy="0"/>
          <a:chOff x="0" y="0"/>
          <a:chExt cx="0" cy="0"/>
        </a:xfrm>
      </p:grpSpPr>
      <p:sp>
        <p:nvSpPr>
          <p:cNvPr id="318" name="Google Shape;318;p2"/>
          <p:cNvSpPr txBox="1"/>
          <p:nvPr>
            <p:ph idx="1" type="body"/>
          </p:nvPr>
        </p:nvSpPr>
        <p:spPr>
          <a:xfrm>
            <a:off x="487363" y="504427"/>
            <a:ext cx="9199562" cy="7239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rgbClr val="1464F4"/>
              </a:buClr>
              <a:buSzPts val="5300"/>
              <a:buNone/>
            </a:pPr>
            <a:r>
              <a:rPr b="1" lang="en-US" sz="5300">
                <a:latin typeface="Quattrocento Sans"/>
                <a:ea typeface="Quattrocento Sans"/>
                <a:cs typeface="Quattrocento Sans"/>
                <a:sym typeface="Quattrocento Sans"/>
              </a:rPr>
              <a:t>NỘI DUNG</a:t>
            </a:r>
            <a:endParaRPr/>
          </a:p>
        </p:txBody>
      </p:sp>
      <p:sp>
        <p:nvSpPr>
          <p:cNvPr id="319" name="Google Shape;319;p2"/>
          <p:cNvSpPr txBox="1"/>
          <p:nvPr>
            <p:ph idx="4294967295" type="body"/>
          </p:nvPr>
        </p:nvSpPr>
        <p:spPr>
          <a:xfrm>
            <a:off x="59377" y="2247466"/>
            <a:ext cx="5118265" cy="2950441"/>
          </a:xfrm>
          <a:prstGeom prst="rect">
            <a:avLst/>
          </a:prstGeom>
          <a:noFill/>
          <a:ln>
            <a:noFill/>
          </a:ln>
        </p:spPr>
        <p:txBody>
          <a:bodyPr anchorCtr="0" anchor="t" bIns="45700" lIns="91425" spcFirstLastPara="1" rIns="91425" wrap="square" tIns="45700">
            <a:normAutofit/>
          </a:bodyPr>
          <a:lstStyle/>
          <a:p>
            <a:pPr indent="-342900" lvl="0" marL="342900" rtl="0" algn="l">
              <a:lnSpc>
                <a:spcPct val="150000"/>
              </a:lnSpc>
              <a:spcBef>
                <a:spcPts val="0"/>
              </a:spcBef>
              <a:spcAft>
                <a:spcPts val="0"/>
              </a:spcAft>
              <a:buClr>
                <a:srgbClr val="0000FF"/>
              </a:buClr>
              <a:buSzPts val="2000"/>
              <a:buAutoNum type="arabicPeriod"/>
            </a:pPr>
            <a:r>
              <a:rPr lang="en-US" sz="2000">
                <a:solidFill>
                  <a:srgbClr val="0000FF"/>
                </a:solidFill>
                <a:latin typeface="Quattrocento Sans"/>
                <a:ea typeface="Quattrocento Sans"/>
                <a:cs typeface="Quattrocento Sans"/>
                <a:sym typeface="Quattrocento Sans"/>
              </a:rPr>
              <a:t>NGOẠI THẤT &amp; NỘI THẤT</a:t>
            </a:r>
            <a:endParaRPr/>
          </a:p>
          <a:p>
            <a:pPr indent="-342900" lvl="0" marL="342900" rtl="0" algn="l">
              <a:lnSpc>
                <a:spcPct val="150000"/>
              </a:lnSpc>
              <a:spcBef>
                <a:spcPts val="1000"/>
              </a:spcBef>
              <a:spcAft>
                <a:spcPts val="0"/>
              </a:spcAft>
              <a:buClr>
                <a:srgbClr val="0000FF"/>
              </a:buClr>
              <a:buSzPts val="2000"/>
              <a:buAutoNum type="arabicPeriod"/>
            </a:pPr>
            <a:r>
              <a:rPr lang="en-US" sz="2000">
                <a:solidFill>
                  <a:srgbClr val="0000FF"/>
                </a:solidFill>
                <a:latin typeface="Quattrocento Sans"/>
                <a:ea typeface="Quattrocento Sans"/>
                <a:cs typeface="Quattrocento Sans"/>
                <a:sym typeface="Quattrocento Sans"/>
              </a:rPr>
              <a:t>THÔNG SỐ VẬN HÀNH</a:t>
            </a:r>
            <a:endParaRPr/>
          </a:p>
          <a:p>
            <a:pPr indent="-342900" lvl="0" marL="342900" rtl="0" algn="l">
              <a:lnSpc>
                <a:spcPct val="150000"/>
              </a:lnSpc>
              <a:spcBef>
                <a:spcPts val="1000"/>
              </a:spcBef>
              <a:spcAft>
                <a:spcPts val="0"/>
              </a:spcAft>
              <a:buClr>
                <a:srgbClr val="0000FF"/>
              </a:buClr>
              <a:buSzPts val="2000"/>
              <a:buAutoNum type="arabicPeriod"/>
            </a:pPr>
            <a:r>
              <a:rPr lang="en-US" sz="2000">
                <a:solidFill>
                  <a:srgbClr val="0000FF"/>
                </a:solidFill>
                <a:latin typeface="Quattrocento Sans"/>
                <a:ea typeface="Quattrocento Sans"/>
                <a:cs typeface="Quattrocento Sans"/>
                <a:sym typeface="Quattrocento Sans"/>
              </a:rPr>
              <a:t>TRANG BỊ TIỆN NGHI</a:t>
            </a:r>
            <a:endParaRPr/>
          </a:p>
          <a:p>
            <a:pPr indent="-342900" lvl="0" marL="342900" rtl="0" algn="l">
              <a:lnSpc>
                <a:spcPct val="150000"/>
              </a:lnSpc>
              <a:spcBef>
                <a:spcPts val="1000"/>
              </a:spcBef>
              <a:spcAft>
                <a:spcPts val="0"/>
              </a:spcAft>
              <a:buClr>
                <a:srgbClr val="0000FF"/>
              </a:buClr>
              <a:buSzPts val="2000"/>
              <a:buAutoNum type="arabicPeriod"/>
            </a:pPr>
            <a:r>
              <a:rPr lang="en-US" sz="2000">
                <a:solidFill>
                  <a:srgbClr val="0000FF"/>
                </a:solidFill>
                <a:latin typeface="Quattrocento Sans"/>
                <a:ea typeface="Quattrocento Sans"/>
                <a:cs typeface="Quattrocento Sans"/>
                <a:sym typeface="Quattrocento Sans"/>
              </a:rPr>
              <a:t>AN TOÀN &amp; AN NINH</a:t>
            </a:r>
            <a:endParaRPr/>
          </a:p>
          <a:p>
            <a:pPr indent="-342900" lvl="0" marL="342900" rtl="0" algn="l">
              <a:lnSpc>
                <a:spcPct val="150000"/>
              </a:lnSpc>
              <a:spcBef>
                <a:spcPts val="1000"/>
              </a:spcBef>
              <a:spcAft>
                <a:spcPts val="0"/>
              </a:spcAft>
              <a:buClr>
                <a:srgbClr val="0000FF"/>
              </a:buClr>
              <a:buSzPts val="2000"/>
              <a:buAutoNum type="arabicPeriod"/>
            </a:pPr>
            <a:r>
              <a:rPr lang="en-US" sz="2000">
                <a:solidFill>
                  <a:srgbClr val="0000FF"/>
                </a:solidFill>
                <a:latin typeface="Quattrocento Sans"/>
                <a:ea typeface="Quattrocento Sans"/>
                <a:cs typeface="Quattrocento Sans"/>
                <a:sym typeface="Quattrocento Sans"/>
              </a:rPr>
              <a:t>SO SÁNH VỚI ĐỐI THỦ CẠNH TRANH</a:t>
            </a:r>
            <a:endParaRPr/>
          </a:p>
        </p:txBody>
      </p:sp>
      <p:pic>
        <p:nvPicPr>
          <p:cNvPr id="320" name="Google Shape;320;p2"/>
          <p:cNvPicPr preferRelativeResize="0"/>
          <p:nvPr>
            <p:ph idx="2" type="pic"/>
          </p:nvPr>
        </p:nvPicPr>
        <p:blipFill rotWithShape="1">
          <a:blip r:embed="rId3">
            <a:alphaModFix/>
          </a:blip>
          <a:srcRect b="0" l="5" r="5" t="0"/>
          <a:stretch/>
        </p:blipFill>
        <p:spPr>
          <a:xfrm>
            <a:off x="4928548" y="1692273"/>
            <a:ext cx="7204075" cy="406082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4" name="Shape 324"/>
        <p:cNvGrpSpPr/>
        <p:nvPr/>
      </p:nvGrpSpPr>
      <p:grpSpPr>
        <a:xfrm>
          <a:off x="0" y="0"/>
          <a:ext cx="0" cy="0"/>
          <a:chOff x="0" y="0"/>
          <a:chExt cx="0" cy="0"/>
        </a:xfrm>
      </p:grpSpPr>
      <p:sp>
        <p:nvSpPr>
          <p:cNvPr id="325" name="Google Shape;325;p3"/>
          <p:cNvSpPr txBox="1"/>
          <p:nvPr>
            <p:ph type="ctrTitle"/>
          </p:nvPr>
        </p:nvSpPr>
        <p:spPr>
          <a:xfrm>
            <a:off x="3575050" y="2793540"/>
            <a:ext cx="8563829" cy="926856"/>
          </a:xfrm>
          <a:prstGeom prst="rect">
            <a:avLst/>
          </a:prstGeom>
          <a:noFill/>
          <a:ln>
            <a:noFill/>
          </a:ln>
        </p:spPr>
        <p:txBody>
          <a:bodyPr anchorCtr="0" anchor="ctr" bIns="45700" lIns="91425" spcFirstLastPara="1" rIns="91425" wrap="square" tIns="45700">
            <a:noAutofit/>
          </a:bodyPr>
          <a:lstStyle/>
          <a:p>
            <a:pPr indent="0" lvl="0" marL="0" rtl="0" algn="just">
              <a:lnSpc>
                <a:spcPct val="90000"/>
              </a:lnSpc>
              <a:spcBef>
                <a:spcPts val="0"/>
              </a:spcBef>
              <a:spcAft>
                <a:spcPts val="0"/>
              </a:spcAft>
              <a:buClr>
                <a:schemeClr val="lt1"/>
              </a:buClr>
              <a:buSzPts val="5300"/>
              <a:buFont typeface="Quattrocento Sans"/>
              <a:buNone/>
            </a:pPr>
            <a:r>
              <a:rPr b="1" lang="en-US">
                <a:latin typeface="Quattrocento Sans"/>
                <a:ea typeface="Quattrocento Sans"/>
                <a:cs typeface="Quattrocento Sans"/>
                <a:sym typeface="Quattrocento Sans"/>
              </a:rPr>
              <a:t>NGOẠI THẤT &amp; NỘI THẤT</a:t>
            </a:r>
            <a:endParaRPr/>
          </a:p>
        </p:txBody>
      </p:sp>
      <p:sp>
        <p:nvSpPr>
          <p:cNvPr id="326" name="Google Shape;326;p3"/>
          <p:cNvSpPr txBox="1"/>
          <p:nvPr>
            <p:ph idx="1" type="body"/>
          </p:nvPr>
        </p:nvSpPr>
        <p:spPr>
          <a:xfrm>
            <a:off x="3654699" y="3720396"/>
            <a:ext cx="6959390" cy="6350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lt1"/>
              </a:buClr>
              <a:buSzPts val="2500"/>
              <a:buNone/>
            </a:pPr>
            <a:r>
              <a:rPr lang="en-US">
                <a:latin typeface="Quattrocento Sans"/>
                <a:ea typeface="Quattrocento Sans"/>
                <a:cs typeface="Quattrocento Sans"/>
                <a:sym typeface="Quattrocento Sans"/>
              </a:rPr>
              <a:t>Kích thước, màu sắc, thiết kế nội &amp; ngoại thất</a:t>
            </a:r>
            <a:endParaRPr>
              <a:latin typeface="Quattrocento Sans"/>
              <a:ea typeface="Quattrocento Sans"/>
              <a:cs typeface="Quattrocento Sans"/>
              <a:sym typeface="Quattrocento Sans"/>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0" name="Shape 330"/>
        <p:cNvGrpSpPr/>
        <p:nvPr/>
      </p:nvGrpSpPr>
      <p:grpSpPr>
        <a:xfrm>
          <a:off x="0" y="0"/>
          <a:ext cx="0" cy="0"/>
          <a:chOff x="0" y="0"/>
          <a:chExt cx="0" cy="0"/>
        </a:xfrm>
      </p:grpSpPr>
      <p:pic>
        <p:nvPicPr>
          <p:cNvPr descr="VinFast VF5 – VinFast – Website chính thức tại Thái Bình" id="331" name="Google Shape;331;p4"/>
          <p:cNvPicPr preferRelativeResize="0"/>
          <p:nvPr/>
        </p:nvPicPr>
        <p:blipFill rotWithShape="1">
          <a:blip r:embed="rId3">
            <a:alphaModFix/>
          </a:blip>
          <a:srcRect b="0" l="0" r="0" t="0"/>
          <a:stretch/>
        </p:blipFill>
        <p:spPr>
          <a:xfrm>
            <a:off x="448791" y="-1132114"/>
            <a:ext cx="7834248" cy="7834248"/>
          </a:xfrm>
          <a:prstGeom prst="rect">
            <a:avLst/>
          </a:prstGeom>
          <a:noFill/>
          <a:ln>
            <a:noFill/>
          </a:ln>
        </p:spPr>
      </p:pic>
      <p:sp>
        <p:nvSpPr>
          <p:cNvPr id="332" name="Google Shape;332;p4"/>
          <p:cNvSpPr txBox="1"/>
          <p:nvPr>
            <p:ph idx="1" type="body"/>
          </p:nvPr>
        </p:nvSpPr>
        <p:spPr>
          <a:xfrm>
            <a:off x="487363" y="504427"/>
            <a:ext cx="9199562" cy="7239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rgbClr val="1464F4"/>
              </a:buClr>
              <a:buSzPts val="3400"/>
              <a:buNone/>
            </a:pPr>
            <a:r>
              <a:rPr b="1" lang="en-US">
                <a:latin typeface="Quattrocento Sans"/>
                <a:ea typeface="Quattrocento Sans"/>
                <a:cs typeface="Quattrocento Sans"/>
                <a:sym typeface="Quattrocento Sans"/>
              </a:rPr>
              <a:t>KÍCH THƯỚC</a:t>
            </a:r>
            <a:endParaRPr/>
          </a:p>
        </p:txBody>
      </p:sp>
      <p:cxnSp>
        <p:nvCxnSpPr>
          <p:cNvPr id="333" name="Google Shape;333;p4"/>
          <p:cNvCxnSpPr/>
          <p:nvPr/>
        </p:nvCxnSpPr>
        <p:spPr>
          <a:xfrm>
            <a:off x="1340686" y="1363625"/>
            <a:ext cx="0" cy="2455674"/>
          </a:xfrm>
          <a:prstGeom prst="straightConnector1">
            <a:avLst/>
          </a:prstGeom>
          <a:noFill/>
          <a:ln cap="flat" cmpd="sng" w="19050">
            <a:solidFill>
              <a:srgbClr val="1464F4"/>
            </a:solidFill>
            <a:prstDash val="solid"/>
            <a:miter lim="800000"/>
            <a:headEnd len="med" w="med" type="stealth"/>
            <a:tailEnd len="med" w="med" type="stealth"/>
          </a:ln>
        </p:spPr>
      </p:cxnSp>
      <p:cxnSp>
        <p:nvCxnSpPr>
          <p:cNvPr id="334" name="Google Shape;334;p4"/>
          <p:cNvCxnSpPr/>
          <p:nvPr/>
        </p:nvCxnSpPr>
        <p:spPr>
          <a:xfrm>
            <a:off x="1302315" y="4280754"/>
            <a:ext cx="3942485" cy="728748"/>
          </a:xfrm>
          <a:prstGeom prst="straightConnector1">
            <a:avLst/>
          </a:prstGeom>
          <a:noFill/>
          <a:ln cap="flat" cmpd="sng" w="19050">
            <a:solidFill>
              <a:srgbClr val="1464F4"/>
            </a:solidFill>
            <a:prstDash val="solid"/>
            <a:miter lim="800000"/>
            <a:headEnd len="med" w="med" type="stealth"/>
            <a:tailEnd len="med" w="med" type="stealth"/>
          </a:ln>
        </p:spPr>
      </p:cxnSp>
      <p:cxnSp>
        <p:nvCxnSpPr>
          <p:cNvPr id="335" name="Google Shape;335;p4"/>
          <p:cNvCxnSpPr/>
          <p:nvPr/>
        </p:nvCxnSpPr>
        <p:spPr>
          <a:xfrm>
            <a:off x="1872800" y="3837833"/>
            <a:ext cx="2731748" cy="535294"/>
          </a:xfrm>
          <a:prstGeom prst="straightConnector1">
            <a:avLst/>
          </a:prstGeom>
          <a:noFill/>
          <a:ln cap="flat" cmpd="sng" w="19050">
            <a:solidFill>
              <a:srgbClr val="1464F4"/>
            </a:solidFill>
            <a:prstDash val="solid"/>
            <a:miter lim="800000"/>
            <a:headEnd len="med" w="med" type="stealth"/>
            <a:tailEnd len="med" w="med" type="stealth"/>
          </a:ln>
        </p:spPr>
      </p:cxnSp>
      <p:cxnSp>
        <p:nvCxnSpPr>
          <p:cNvPr id="336" name="Google Shape;336;p4"/>
          <p:cNvCxnSpPr/>
          <p:nvPr/>
        </p:nvCxnSpPr>
        <p:spPr>
          <a:xfrm flipH="1" rot="10800000">
            <a:off x="5436853" y="4245612"/>
            <a:ext cx="2137144" cy="405899"/>
          </a:xfrm>
          <a:prstGeom prst="straightConnector1">
            <a:avLst/>
          </a:prstGeom>
          <a:noFill/>
          <a:ln cap="flat" cmpd="sng" w="19050">
            <a:solidFill>
              <a:srgbClr val="1464F4"/>
            </a:solidFill>
            <a:prstDash val="solid"/>
            <a:miter lim="800000"/>
            <a:headEnd len="med" w="med" type="stealth"/>
            <a:tailEnd len="med" w="med" type="stealth"/>
          </a:ln>
        </p:spPr>
      </p:cxnSp>
      <p:sp>
        <p:nvSpPr>
          <p:cNvPr id="337" name="Google Shape;337;p4"/>
          <p:cNvSpPr txBox="1"/>
          <p:nvPr/>
        </p:nvSpPr>
        <p:spPr>
          <a:xfrm rot="656099">
            <a:off x="1713284" y="4194095"/>
            <a:ext cx="3816941" cy="6350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0000FF"/>
              </a:buClr>
              <a:buSzPts val="1800"/>
              <a:buFont typeface="Arial"/>
              <a:buNone/>
            </a:pPr>
            <a:r>
              <a:rPr lang="en-US" sz="1800">
                <a:solidFill>
                  <a:srgbClr val="0000FF"/>
                </a:solidFill>
                <a:latin typeface="Quattrocento Sans"/>
                <a:ea typeface="Quattrocento Sans"/>
                <a:cs typeface="Quattrocento Sans"/>
                <a:sym typeface="Quattrocento Sans"/>
              </a:rPr>
              <a:t>Chiều dài cơ sở 2.514 mm</a:t>
            </a:r>
            <a:endParaRPr/>
          </a:p>
        </p:txBody>
      </p:sp>
      <p:sp>
        <p:nvSpPr>
          <p:cNvPr id="338" name="Google Shape;338;p4"/>
          <p:cNvSpPr txBox="1"/>
          <p:nvPr/>
        </p:nvSpPr>
        <p:spPr>
          <a:xfrm rot="656099">
            <a:off x="1437666" y="4724906"/>
            <a:ext cx="3816941" cy="6350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0000FF"/>
              </a:buClr>
              <a:buSzPts val="1800"/>
              <a:buFont typeface="Arial"/>
              <a:buNone/>
            </a:pPr>
            <a:r>
              <a:rPr lang="en-US" sz="1800">
                <a:solidFill>
                  <a:srgbClr val="0000FF"/>
                </a:solidFill>
                <a:latin typeface="Quattrocento Sans"/>
                <a:ea typeface="Quattrocento Sans"/>
                <a:cs typeface="Quattrocento Sans"/>
                <a:sym typeface="Quattrocento Sans"/>
              </a:rPr>
              <a:t>Chiều dài tổng thể 3.967 mm</a:t>
            </a:r>
            <a:endParaRPr/>
          </a:p>
        </p:txBody>
      </p:sp>
      <p:sp>
        <p:nvSpPr>
          <p:cNvPr id="339" name="Google Shape;339;p4"/>
          <p:cNvSpPr txBox="1"/>
          <p:nvPr/>
        </p:nvSpPr>
        <p:spPr>
          <a:xfrm rot="-715209">
            <a:off x="4884255" y="4465115"/>
            <a:ext cx="3816941" cy="635000"/>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rgbClr val="0000FF"/>
              </a:buClr>
              <a:buSzPts val="1800"/>
              <a:buFont typeface="Arial"/>
              <a:buNone/>
            </a:pPr>
            <a:r>
              <a:rPr lang="en-US" sz="1800">
                <a:solidFill>
                  <a:srgbClr val="0000FF"/>
                </a:solidFill>
                <a:latin typeface="Quattrocento Sans"/>
                <a:ea typeface="Quattrocento Sans"/>
                <a:cs typeface="Quattrocento Sans"/>
                <a:sym typeface="Quattrocento Sans"/>
              </a:rPr>
              <a:t>1.723 mm</a:t>
            </a:r>
            <a:endParaRPr/>
          </a:p>
        </p:txBody>
      </p:sp>
      <p:sp>
        <p:nvSpPr>
          <p:cNvPr id="340" name="Google Shape;340;p4"/>
          <p:cNvSpPr txBox="1"/>
          <p:nvPr/>
        </p:nvSpPr>
        <p:spPr>
          <a:xfrm>
            <a:off x="-1241663" y="2201246"/>
            <a:ext cx="3816941" cy="635000"/>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rgbClr val="0000FF"/>
              </a:buClr>
              <a:buSzPts val="1800"/>
              <a:buFont typeface="Arial"/>
              <a:buNone/>
            </a:pPr>
            <a:r>
              <a:rPr lang="en-US" sz="1800">
                <a:solidFill>
                  <a:srgbClr val="0000FF"/>
                </a:solidFill>
                <a:latin typeface="Quattrocento Sans"/>
                <a:ea typeface="Quattrocento Sans"/>
                <a:cs typeface="Quattrocento Sans"/>
                <a:sym typeface="Quattrocento Sans"/>
              </a:rPr>
              <a:t>1.578 mm</a:t>
            </a:r>
            <a:endParaRPr/>
          </a:p>
        </p:txBody>
      </p:sp>
      <p:sp>
        <p:nvSpPr>
          <p:cNvPr id="341" name="Google Shape;341;p4"/>
          <p:cNvSpPr txBox="1"/>
          <p:nvPr/>
        </p:nvSpPr>
        <p:spPr>
          <a:xfrm>
            <a:off x="487363" y="5367493"/>
            <a:ext cx="8234370" cy="769441"/>
          </a:xfrm>
          <a:prstGeom prst="rect">
            <a:avLst/>
          </a:prstGeom>
          <a:noFill/>
          <a:ln>
            <a:noFill/>
          </a:ln>
        </p:spPr>
        <p:txBody>
          <a:bodyPr anchorCtr="0" anchor="t" bIns="45700" lIns="91425" spcFirstLastPara="1" rIns="91425" wrap="square" tIns="45700">
            <a:spAutoFit/>
          </a:bodyPr>
          <a:lstStyle/>
          <a:p>
            <a:pPr indent="-285750" lvl="0" marL="285750" marR="0" rtl="0" algn="l">
              <a:spcBef>
                <a:spcPts val="0"/>
              </a:spcBef>
              <a:spcAft>
                <a:spcPts val="0"/>
              </a:spcAft>
              <a:buClr>
                <a:srgbClr val="0000FF"/>
              </a:buClr>
              <a:buSzPts val="2200"/>
              <a:buFont typeface="Arial"/>
              <a:buChar char="•"/>
            </a:pPr>
            <a:r>
              <a:rPr lang="en-US" sz="2200">
                <a:solidFill>
                  <a:srgbClr val="0000FF"/>
                </a:solidFill>
                <a:latin typeface="Quattrocento Sans"/>
                <a:ea typeface="Quattrocento Sans"/>
                <a:cs typeface="Quattrocento Sans"/>
                <a:sym typeface="Quattrocento Sans"/>
              </a:rPr>
              <a:t>Khoảng sáng gầm xe: </a:t>
            </a:r>
            <a:r>
              <a:rPr b="1" lang="en-US" sz="2200">
                <a:solidFill>
                  <a:srgbClr val="0000FF"/>
                </a:solidFill>
                <a:latin typeface="Quattrocento Sans"/>
                <a:ea typeface="Quattrocento Sans"/>
                <a:cs typeface="Quattrocento Sans"/>
                <a:sym typeface="Quattrocento Sans"/>
              </a:rPr>
              <a:t>168 mm</a:t>
            </a:r>
            <a:endParaRPr/>
          </a:p>
          <a:p>
            <a:pPr indent="-285750" lvl="0" marL="285750" marR="0" rtl="0" algn="l">
              <a:spcBef>
                <a:spcPts val="0"/>
              </a:spcBef>
              <a:spcAft>
                <a:spcPts val="0"/>
              </a:spcAft>
              <a:buClr>
                <a:srgbClr val="0000FF"/>
              </a:buClr>
              <a:buSzPts val="2200"/>
              <a:buFont typeface="Arial"/>
              <a:buChar char="•"/>
            </a:pPr>
            <a:r>
              <a:rPr lang="en-US" sz="2200">
                <a:solidFill>
                  <a:srgbClr val="0000FF"/>
                </a:solidFill>
                <a:latin typeface="Quattrocento Sans"/>
                <a:ea typeface="Quattrocento Sans"/>
                <a:cs typeface="Quattrocento Sans"/>
                <a:sym typeface="Quattrocento Sans"/>
              </a:rPr>
              <a:t>Dung tích cốp xe </a:t>
            </a:r>
            <a:r>
              <a:rPr b="1" lang="en-US" sz="2200">
                <a:solidFill>
                  <a:srgbClr val="0000FF"/>
                </a:solidFill>
                <a:latin typeface="Quattrocento Sans"/>
                <a:ea typeface="Quattrocento Sans"/>
                <a:cs typeface="Quattrocento Sans"/>
                <a:sym typeface="Quattrocento Sans"/>
              </a:rPr>
              <a:t>260 L</a:t>
            </a:r>
            <a:r>
              <a:rPr lang="en-US" sz="2200">
                <a:solidFill>
                  <a:srgbClr val="0000FF"/>
                </a:solidFill>
                <a:latin typeface="Quattrocento Sans"/>
                <a:ea typeface="Quattrocento Sans"/>
                <a:cs typeface="Quattrocento Sans"/>
                <a:sym typeface="Quattrocento Sans"/>
              </a:rPr>
              <a:t> tăng lên </a:t>
            </a:r>
            <a:r>
              <a:rPr b="1" lang="en-US" sz="2200">
                <a:solidFill>
                  <a:srgbClr val="0000FF"/>
                </a:solidFill>
                <a:latin typeface="Quattrocento Sans"/>
                <a:ea typeface="Quattrocento Sans"/>
                <a:cs typeface="Quattrocento Sans"/>
                <a:sym typeface="Quattrocento Sans"/>
              </a:rPr>
              <a:t>900 L</a:t>
            </a:r>
            <a:r>
              <a:rPr lang="en-US" sz="2200">
                <a:solidFill>
                  <a:srgbClr val="0000FF"/>
                </a:solidFill>
                <a:latin typeface="Quattrocento Sans"/>
                <a:ea typeface="Quattrocento Sans"/>
                <a:cs typeface="Quattrocento Sans"/>
                <a:sym typeface="Quattrocento Sans"/>
              </a:rPr>
              <a:t> khi gập hàng ghế thứ 2​</a:t>
            </a:r>
            <a:endParaRPr/>
          </a:p>
        </p:txBody>
      </p:sp>
      <p:pic>
        <p:nvPicPr>
          <p:cNvPr id="342" name="Google Shape;342;p4"/>
          <p:cNvPicPr preferRelativeResize="0"/>
          <p:nvPr/>
        </p:nvPicPr>
        <p:blipFill rotWithShape="1">
          <a:blip r:embed="rId4">
            <a:alphaModFix/>
          </a:blip>
          <a:srcRect b="0" l="0" r="0" t="0"/>
          <a:stretch/>
        </p:blipFill>
        <p:spPr>
          <a:xfrm>
            <a:off x="8281745" y="2827690"/>
            <a:ext cx="3816676" cy="2862507"/>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6" name="Shape 346"/>
        <p:cNvGrpSpPr/>
        <p:nvPr/>
      </p:nvGrpSpPr>
      <p:grpSpPr>
        <a:xfrm>
          <a:off x="0" y="0"/>
          <a:ext cx="0" cy="0"/>
          <a:chOff x="0" y="0"/>
          <a:chExt cx="0" cy="0"/>
        </a:xfrm>
      </p:grpSpPr>
      <p:pic>
        <p:nvPicPr>
          <p:cNvPr descr="Shape&#10;&#10;Description automatically generated with medium confidence" id="347" name="Google Shape;347;p5"/>
          <p:cNvPicPr preferRelativeResize="0"/>
          <p:nvPr/>
        </p:nvPicPr>
        <p:blipFill rotWithShape="1">
          <a:blip r:embed="rId3">
            <a:alphaModFix/>
          </a:blip>
          <a:srcRect b="0" l="0" r="0" t="0"/>
          <a:stretch/>
        </p:blipFill>
        <p:spPr>
          <a:xfrm>
            <a:off x="10364808" y="153796"/>
            <a:ext cx="1593523" cy="417503"/>
          </a:xfrm>
          <a:prstGeom prst="rect">
            <a:avLst/>
          </a:prstGeom>
          <a:noFill/>
          <a:ln>
            <a:noFill/>
          </a:ln>
        </p:spPr>
      </p:pic>
      <p:pic>
        <p:nvPicPr>
          <p:cNvPr descr="A white car with black background&#10;&#10;Description automatically generated" id="348" name="Google Shape;348;p5"/>
          <p:cNvPicPr preferRelativeResize="0"/>
          <p:nvPr/>
        </p:nvPicPr>
        <p:blipFill rotWithShape="1">
          <a:blip r:embed="rId4">
            <a:alphaModFix/>
          </a:blip>
          <a:srcRect b="0" l="0" r="0" t="0"/>
          <a:stretch/>
        </p:blipFill>
        <p:spPr>
          <a:xfrm>
            <a:off x="622642" y="1398060"/>
            <a:ext cx="2860695" cy="1620000"/>
          </a:xfrm>
          <a:prstGeom prst="rect">
            <a:avLst/>
          </a:prstGeom>
          <a:noFill/>
          <a:ln>
            <a:noFill/>
          </a:ln>
        </p:spPr>
      </p:pic>
      <p:pic>
        <p:nvPicPr>
          <p:cNvPr descr="A red car with black background&#10;&#10;Description automatically generated" id="349" name="Google Shape;349;p5"/>
          <p:cNvPicPr preferRelativeResize="0"/>
          <p:nvPr/>
        </p:nvPicPr>
        <p:blipFill rotWithShape="1">
          <a:blip r:embed="rId5">
            <a:alphaModFix/>
          </a:blip>
          <a:srcRect b="0" l="0" r="0" t="0"/>
          <a:stretch/>
        </p:blipFill>
        <p:spPr>
          <a:xfrm>
            <a:off x="4411386" y="1452060"/>
            <a:ext cx="2860695" cy="1620000"/>
          </a:xfrm>
          <a:prstGeom prst="rect">
            <a:avLst/>
          </a:prstGeom>
          <a:noFill/>
          <a:ln>
            <a:noFill/>
          </a:ln>
        </p:spPr>
      </p:pic>
      <p:pic>
        <p:nvPicPr>
          <p:cNvPr descr="A car parked on the road&#10;&#10;Description automatically generated" id="350" name="Google Shape;350;p5"/>
          <p:cNvPicPr preferRelativeResize="0"/>
          <p:nvPr/>
        </p:nvPicPr>
        <p:blipFill rotWithShape="1">
          <a:blip r:embed="rId6">
            <a:alphaModFix/>
          </a:blip>
          <a:srcRect b="0" l="0" r="0" t="0"/>
          <a:stretch/>
        </p:blipFill>
        <p:spPr>
          <a:xfrm>
            <a:off x="8246579" y="1549866"/>
            <a:ext cx="2860695" cy="1620000"/>
          </a:xfrm>
          <a:prstGeom prst="rect">
            <a:avLst/>
          </a:prstGeom>
          <a:noFill/>
          <a:ln>
            <a:noFill/>
          </a:ln>
        </p:spPr>
      </p:pic>
      <p:pic>
        <p:nvPicPr>
          <p:cNvPr descr="A blue car with black background&#10;&#10;Description automatically generated" id="351" name="Google Shape;351;p5"/>
          <p:cNvPicPr preferRelativeResize="0"/>
          <p:nvPr/>
        </p:nvPicPr>
        <p:blipFill rotWithShape="1">
          <a:blip r:embed="rId7">
            <a:alphaModFix/>
          </a:blip>
          <a:srcRect b="0" l="0" r="0" t="0"/>
          <a:stretch/>
        </p:blipFill>
        <p:spPr>
          <a:xfrm>
            <a:off x="712527" y="3777849"/>
            <a:ext cx="2860695" cy="1620000"/>
          </a:xfrm>
          <a:prstGeom prst="rect">
            <a:avLst/>
          </a:prstGeom>
          <a:noFill/>
          <a:ln>
            <a:noFill/>
          </a:ln>
        </p:spPr>
      </p:pic>
      <p:pic>
        <p:nvPicPr>
          <p:cNvPr descr="A green car with black background&#10;&#10;Description automatically generated" id="352" name="Google Shape;352;p5"/>
          <p:cNvPicPr preferRelativeResize="0"/>
          <p:nvPr/>
        </p:nvPicPr>
        <p:blipFill rotWithShape="1">
          <a:blip r:embed="rId8">
            <a:alphaModFix/>
          </a:blip>
          <a:srcRect b="0" l="0" r="0" t="0"/>
          <a:stretch/>
        </p:blipFill>
        <p:spPr>
          <a:xfrm>
            <a:off x="4411386" y="3802115"/>
            <a:ext cx="2860695" cy="1620000"/>
          </a:xfrm>
          <a:prstGeom prst="rect">
            <a:avLst/>
          </a:prstGeom>
          <a:noFill/>
          <a:ln>
            <a:noFill/>
          </a:ln>
        </p:spPr>
      </p:pic>
      <p:pic>
        <p:nvPicPr>
          <p:cNvPr descr="A yellow car with black trim&#10;&#10;Description automatically generated" id="353" name="Google Shape;353;p5"/>
          <p:cNvPicPr preferRelativeResize="0"/>
          <p:nvPr/>
        </p:nvPicPr>
        <p:blipFill rotWithShape="1">
          <a:blip r:embed="rId9">
            <a:alphaModFix/>
          </a:blip>
          <a:srcRect b="0" l="0" r="0" t="0"/>
          <a:stretch/>
        </p:blipFill>
        <p:spPr>
          <a:xfrm>
            <a:off x="8370609" y="3802115"/>
            <a:ext cx="2860695" cy="1620000"/>
          </a:xfrm>
          <a:prstGeom prst="rect">
            <a:avLst/>
          </a:prstGeom>
          <a:noFill/>
          <a:ln>
            <a:noFill/>
          </a:ln>
        </p:spPr>
      </p:pic>
      <p:pic>
        <p:nvPicPr>
          <p:cNvPr id="354" name="Google Shape;354;p5"/>
          <p:cNvPicPr preferRelativeResize="0"/>
          <p:nvPr/>
        </p:nvPicPr>
        <p:blipFill rotWithShape="1">
          <a:blip r:embed="rId10">
            <a:alphaModFix/>
          </a:blip>
          <a:srcRect b="0" l="0" r="0" t="0"/>
          <a:stretch/>
        </p:blipFill>
        <p:spPr>
          <a:xfrm>
            <a:off x="5250213" y="5749435"/>
            <a:ext cx="1007939" cy="1007939"/>
          </a:xfrm>
          <a:prstGeom prst="rect">
            <a:avLst/>
          </a:prstGeom>
          <a:noFill/>
          <a:ln>
            <a:noFill/>
          </a:ln>
        </p:spPr>
      </p:pic>
      <p:sp>
        <p:nvSpPr>
          <p:cNvPr id="355" name="Google Shape;355;p5"/>
          <p:cNvSpPr txBox="1"/>
          <p:nvPr/>
        </p:nvSpPr>
        <p:spPr>
          <a:xfrm>
            <a:off x="487363" y="290434"/>
            <a:ext cx="9199562" cy="7239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0000FF"/>
              </a:buClr>
              <a:buSzPts val="3400"/>
              <a:buFont typeface="Arial"/>
              <a:buNone/>
            </a:pPr>
            <a:r>
              <a:rPr b="1" lang="en-US" sz="3400">
                <a:solidFill>
                  <a:srgbClr val="0000FF"/>
                </a:solidFill>
                <a:latin typeface="Quattrocento Sans"/>
                <a:ea typeface="Quattrocento Sans"/>
                <a:cs typeface="Quattrocento Sans"/>
                <a:sym typeface="Quattrocento Sans"/>
              </a:rPr>
              <a:t>MÀU SẮC NGOẠI THẤT</a:t>
            </a:r>
            <a:endParaRPr/>
          </a:p>
        </p:txBody>
      </p:sp>
      <p:sp>
        <p:nvSpPr>
          <p:cNvPr id="356" name="Google Shape;356;p5"/>
          <p:cNvSpPr txBox="1"/>
          <p:nvPr/>
        </p:nvSpPr>
        <p:spPr>
          <a:xfrm>
            <a:off x="487362" y="987943"/>
            <a:ext cx="6215063" cy="635000"/>
          </a:xfrm>
          <a:prstGeom prst="rect">
            <a:avLst/>
          </a:prstGeom>
          <a:noFill/>
          <a:ln>
            <a:noFill/>
          </a:ln>
        </p:spPr>
        <p:txBody>
          <a:bodyPr anchorCtr="0" anchor="t" bIns="45700" lIns="91425" spcFirstLastPara="1" rIns="91425" wrap="square" tIns="45700">
            <a:normAutofit/>
          </a:bodyPr>
          <a:lstStyle/>
          <a:p>
            <a:pPr indent="0" lvl="0" marL="0" marR="0" rtl="0" algn="l">
              <a:lnSpc>
                <a:spcPct val="90000"/>
              </a:lnSpc>
              <a:spcBef>
                <a:spcPts val="0"/>
              </a:spcBef>
              <a:spcAft>
                <a:spcPts val="0"/>
              </a:spcAft>
              <a:buClr>
                <a:schemeClr val="dk1"/>
              </a:buClr>
              <a:buSzPts val="2000"/>
              <a:buFont typeface="Arial"/>
              <a:buNone/>
            </a:pPr>
            <a:r>
              <a:rPr b="1" lang="en-US" sz="2000">
                <a:solidFill>
                  <a:schemeClr val="dk1"/>
                </a:solidFill>
                <a:latin typeface="Quattrocento Sans"/>
                <a:ea typeface="Quattrocento Sans"/>
                <a:cs typeface="Quattrocento Sans"/>
                <a:sym typeface="Quattrocento Sans"/>
              </a:rPr>
              <a:t>MÀU CƠ BẢN</a:t>
            </a:r>
            <a:endParaRPr/>
          </a:p>
        </p:txBody>
      </p:sp>
      <p:sp>
        <p:nvSpPr>
          <p:cNvPr id="357" name="Google Shape;357;p5"/>
          <p:cNvSpPr txBox="1"/>
          <p:nvPr/>
        </p:nvSpPr>
        <p:spPr>
          <a:xfrm>
            <a:off x="349676" y="3484615"/>
            <a:ext cx="6215063" cy="635000"/>
          </a:xfrm>
          <a:prstGeom prst="rect">
            <a:avLst/>
          </a:prstGeom>
          <a:noFill/>
          <a:ln>
            <a:noFill/>
          </a:ln>
        </p:spPr>
        <p:txBody>
          <a:bodyPr anchorCtr="0" anchor="t" bIns="45700" lIns="91425" spcFirstLastPara="1" rIns="91425" wrap="square" tIns="45700">
            <a:normAutofit/>
          </a:bodyPr>
          <a:lstStyle/>
          <a:p>
            <a:pPr indent="0" lvl="0" marL="0" marR="0" rtl="0" algn="l">
              <a:lnSpc>
                <a:spcPct val="90000"/>
              </a:lnSpc>
              <a:spcBef>
                <a:spcPts val="0"/>
              </a:spcBef>
              <a:spcAft>
                <a:spcPts val="0"/>
              </a:spcAft>
              <a:buClr>
                <a:schemeClr val="dk1"/>
              </a:buClr>
              <a:buSzPts val="2000"/>
              <a:buFont typeface="Arial"/>
              <a:buNone/>
            </a:pPr>
            <a:r>
              <a:rPr b="1" lang="en-US" sz="2000">
                <a:solidFill>
                  <a:schemeClr val="dk1"/>
                </a:solidFill>
                <a:latin typeface="Quattrocento Sans"/>
                <a:ea typeface="Quattrocento Sans"/>
                <a:cs typeface="Quattrocento Sans"/>
                <a:sym typeface="Quattrocento Sans"/>
              </a:rPr>
              <a:t>MÀU NÂNG CAO (+ 10.000.000 VNĐ)</a:t>
            </a:r>
            <a:endParaRPr/>
          </a:p>
        </p:txBody>
      </p:sp>
      <p:sp>
        <p:nvSpPr>
          <p:cNvPr id="358" name="Google Shape;358;p5"/>
          <p:cNvSpPr txBox="1"/>
          <p:nvPr/>
        </p:nvSpPr>
        <p:spPr>
          <a:xfrm>
            <a:off x="582380" y="5922545"/>
            <a:ext cx="4580724" cy="834829"/>
          </a:xfrm>
          <a:prstGeom prst="rect">
            <a:avLst/>
          </a:prstGeom>
          <a:noFill/>
          <a:ln>
            <a:noFill/>
          </a:ln>
        </p:spPr>
        <p:txBody>
          <a:bodyPr anchorCtr="0" anchor="t" bIns="45700" lIns="91425" spcFirstLastPara="1" rIns="91425" wrap="square" tIns="45700">
            <a:normAutofit/>
          </a:bodyPr>
          <a:lstStyle/>
          <a:p>
            <a:pPr indent="0" lvl="0" marL="0" marR="0" rtl="0" algn="l">
              <a:lnSpc>
                <a:spcPct val="90000"/>
              </a:lnSpc>
              <a:spcBef>
                <a:spcPts val="0"/>
              </a:spcBef>
              <a:spcAft>
                <a:spcPts val="0"/>
              </a:spcAft>
              <a:buClr>
                <a:schemeClr val="dk1"/>
              </a:buClr>
              <a:buSzPts val="2000"/>
              <a:buFont typeface="Arial"/>
              <a:buNone/>
            </a:pPr>
            <a:r>
              <a:rPr b="1" lang="en-US" sz="2000">
                <a:solidFill>
                  <a:schemeClr val="dk1"/>
                </a:solidFill>
                <a:latin typeface="Quattrocento Sans"/>
                <a:ea typeface="Quattrocento Sans"/>
                <a:cs typeface="Quattrocento Sans"/>
                <a:sym typeface="Quattrocento Sans"/>
              </a:rPr>
              <a:t>SÁNG TẠO MÀU RIÊNG – UNBOUND COLORS (+20.000.000 VNĐ)</a:t>
            </a:r>
            <a:endParaRPr/>
          </a:p>
        </p:txBody>
      </p:sp>
      <p:sp>
        <p:nvSpPr>
          <p:cNvPr id="359" name="Google Shape;359;p5"/>
          <p:cNvSpPr txBox="1"/>
          <p:nvPr/>
        </p:nvSpPr>
        <p:spPr>
          <a:xfrm>
            <a:off x="927937" y="2862597"/>
            <a:ext cx="2250103"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0000FF"/>
                </a:solidFill>
                <a:latin typeface="Quattrocento Sans"/>
                <a:ea typeface="Quattrocento Sans"/>
                <a:cs typeface="Quattrocento Sans"/>
                <a:sym typeface="Quattrocento Sans"/>
              </a:rPr>
              <a:t>Trắng (Infinity Blanc)​</a:t>
            </a:r>
            <a:endParaRPr/>
          </a:p>
        </p:txBody>
      </p:sp>
      <p:sp>
        <p:nvSpPr>
          <p:cNvPr id="360" name="Google Shape;360;p5"/>
          <p:cNvSpPr txBox="1"/>
          <p:nvPr/>
        </p:nvSpPr>
        <p:spPr>
          <a:xfrm>
            <a:off x="8110245" y="5173009"/>
            <a:ext cx="3383619"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0000FF"/>
                </a:solidFill>
                <a:latin typeface="Quattrocento Sans"/>
                <a:ea typeface="Quattrocento Sans"/>
                <a:cs typeface="Quattrocento Sans"/>
                <a:sym typeface="Quattrocento Sans"/>
              </a:rPr>
              <a:t>Summer Yellow – Jet Black Roof</a:t>
            </a:r>
            <a:endParaRPr/>
          </a:p>
        </p:txBody>
      </p:sp>
      <p:sp>
        <p:nvSpPr>
          <p:cNvPr id="361" name="Google Shape;361;p5"/>
          <p:cNvSpPr txBox="1"/>
          <p:nvPr/>
        </p:nvSpPr>
        <p:spPr>
          <a:xfrm>
            <a:off x="5207862" y="5173009"/>
            <a:ext cx="1337417"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0000FF"/>
                </a:solidFill>
                <a:latin typeface="Quattrocento Sans"/>
                <a:ea typeface="Quattrocento Sans"/>
                <a:cs typeface="Quattrocento Sans"/>
                <a:sym typeface="Quattrocento Sans"/>
              </a:rPr>
              <a:t>Urban Mint</a:t>
            </a:r>
            <a:endParaRPr/>
          </a:p>
        </p:txBody>
      </p:sp>
      <p:sp>
        <p:nvSpPr>
          <p:cNvPr id="362" name="Google Shape;362;p5"/>
          <p:cNvSpPr txBox="1"/>
          <p:nvPr/>
        </p:nvSpPr>
        <p:spPr>
          <a:xfrm>
            <a:off x="541143" y="5218071"/>
            <a:ext cx="3110532"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0000FF"/>
                </a:solidFill>
                <a:latin typeface="Quattrocento Sans"/>
                <a:ea typeface="Quattrocento Sans"/>
                <a:cs typeface="Quattrocento Sans"/>
                <a:sym typeface="Quattrocento Sans"/>
              </a:rPr>
              <a:t>Sky Blue – Infinity Blanc Roof</a:t>
            </a:r>
            <a:endParaRPr/>
          </a:p>
        </p:txBody>
      </p:sp>
      <p:sp>
        <p:nvSpPr>
          <p:cNvPr id="363" name="Google Shape;363;p5"/>
          <p:cNvSpPr txBox="1"/>
          <p:nvPr/>
        </p:nvSpPr>
        <p:spPr>
          <a:xfrm>
            <a:off x="8672988" y="2862597"/>
            <a:ext cx="2013885"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0000FF"/>
                </a:solidFill>
                <a:latin typeface="Quattrocento Sans"/>
                <a:ea typeface="Quattrocento Sans"/>
                <a:cs typeface="Quattrocento Sans"/>
                <a:sym typeface="Quattrocento Sans"/>
              </a:rPr>
              <a:t>Xám (Zenith Grey)​</a:t>
            </a:r>
            <a:endParaRPr/>
          </a:p>
        </p:txBody>
      </p:sp>
      <p:sp>
        <p:nvSpPr>
          <p:cNvPr id="364" name="Google Shape;364;p5"/>
          <p:cNvSpPr txBox="1"/>
          <p:nvPr/>
        </p:nvSpPr>
        <p:spPr>
          <a:xfrm>
            <a:off x="4855725" y="2862597"/>
            <a:ext cx="1972015"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0000FF"/>
                </a:solidFill>
                <a:latin typeface="Quattrocento Sans"/>
                <a:ea typeface="Quattrocento Sans"/>
                <a:cs typeface="Quattrocento Sans"/>
                <a:sym typeface="Quattrocento Sans"/>
              </a:rPr>
              <a:t>Đỏ (Crimson Red)​</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8" name="Shape 368"/>
        <p:cNvGrpSpPr/>
        <p:nvPr/>
      </p:nvGrpSpPr>
      <p:grpSpPr>
        <a:xfrm>
          <a:off x="0" y="0"/>
          <a:ext cx="0" cy="0"/>
          <a:chOff x="0" y="0"/>
          <a:chExt cx="0" cy="0"/>
        </a:xfrm>
      </p:grpSpPr>
      <p:sp>
        <p:nvSpPr>
          <p:cNvPr id="369" name="Google Shape;369;p6"/>
          <p:cNvSpPr txBox="1"/>
          <p:nvPr>
            <p:ph idx="1" type="body"/>
          </p:nvPr>
        </p:nvSpPr>
        <p:spPr>
          <a:xfrm>
            <a:off x="487363" y="272466"/>
            <a:ext cx="9199562" cy="7239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rgbClr val="1464F4"/>
              </a:buClr>
              <a:buSzPts val="3400"/>
              <a:buNone/>
            </a:pPr>
            <a:r>
              <a:rPr b="1" lang="en-US">
                <a:latin typeface="Quattrocento Sans"/>
                <a:ea typeface="Quattrocento Sans"/>
                <a:cs typeface="Quattrocento Sans"/>
                <a:sym typeface="Quattrocento Sans"/>
              </a:rPr>
              <a:t>NGOẠI THẤT ẤN TƯỢNG</a:t>
            </a:r>
            <a:endParaRPr/>
          </a:p>
        </p:txBody>
      </p:sp>
      <p:sp>
        <p:nvSpPr>
          <p:cNvPr id="370" name="Google Shape;370;p6"/>
          <p:cNvSpPr txBox="1"/>
          <p:nvPr/>
        </p:nvSpPr>
        <p:spPr>
          <a:xfrm>
            <a:off x="487363" y="799952"/>
            <a:ext cx="6551390" cy="6350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dk1"/>
              </a:buClr>
              <a:buSzPts val="2500"/>
              <a:buFont typeface="Arial"/>
              <a:buNone/>
            </a:pPr>
            <a:r>
              <a:rPr lang="en-US" sz="2500">
                <a:solidFill>
                  <a:schemeClr val="dk1"/>
                </a:solidFill>
                <a:latin typeface="Quattrocento Sans"/>
                <a:ea typeface="Quattrocento Sans"/>
                <a:cs typeface="Quattrocento Sans"/>
                <a:sym typeface="Quattrocento Sans"/>
              </a:rPr>
              <a:t>Phong cách trẻ trung - Năng động cá tính </a:t>
            </a:r>
            <a:endParaRPr/>
          </a:p>
        </p:txBody>
      </p:sp>
      <p:pic>
        <p:nvPicPr>
          <p:cNvPr id="371" name="Google Shape;371;p6"/>
          <p:cNvPicPr preferRelativeResize="0"/>
          <p:nvPr/>
        </p:nvPicPr>
        <p:blipFill rotWithShape="1">
          <a:blip r:embed="rId3">
            <a:alphaModFix/>
          </a:blip>
          <a:srcRect b="0" l="0" r="0" t="0"/>
          <a:stretch/>
        </p:blipFill>
        <p:spPr>
          <a:xfrm>
            <a:off x="339935" y="1341073"/>
            <a:ext cx="3381081" cy="1627360"/>
          </a:xfrm>
          <a:prstGeom prst="rect">
            <a:avLst/>
          </a:prstGeom>
          <a:noFill/>
          <a:ln>
            <a:noFill/>
          </a:ln>
        </p:spPr>
      </p:pic>
      <p:pic>
        <p:nvPicPr>
          <p:cNvPr id="372" name="Google Shape;372;p6"/>
          <p:cNvPicPr preferRelativeResize="0"/>
          <p:nvPr/>
        </p:nvPicPr>
        <p:blipFill rotWithShape="1">
          <a:blip r:embed="rId4">
            <a:alphaModFix/>
          </a:blip>
          <a:srcRect b="0" l="0" r="0" t="0"/>
          <a:stretch/>
        </p:blipFill>
        <p:spPr>
          <a:xfrm>
            <a:off x="339937" y="4237147"/>
            <a:ext cx="3381082" cy="1037608"/>
          </a:xfrm>
          <a:prstGeom prst="rect">
            <a:avLst/>
          </a:prstGeom>
          <a:noFill/>
          <a:ln>
            <a:noFill/>
          </a:ln>
        </p:spPr>
      </p:pic>
      <p:pic>
        <p:nvPicPr>
          <p:cNvPr id="373" name="Google Shape;373;p6"/>
          <p:cNvPicPr preferRelativeResize="0"/>
          <p:nvPr/>
        </p:nvPicPr>
        <p:blipFill rotWithShape="1">
          <a:blip r:embed="rId5">
            <a:alphaModFix/>
          </a:blip>
          <a:srcRect b="0" l="0" r="0" t="0"/>
          <a:stretch/>
        </p:blipFill>
        <p:spPr>
          <a:xfrm>
            <a:off x="9310254" y="1342590"/>
            <a:ext cx="2483497" cy="1625843"/>
          </a:xfrm>
          <a:prstGeom prst="rect">
            <a:avLst/>
          </a:prstGeom>
          <a:noFill/>
          <a:ln>
            <a:noFill/>
          </a:ln>
        </p:spPr>
      </p:pic>
      <p:pic>
        <p:nvPicPr>
          <p:cNvPr id="374" name="Google Shape;374;p6"/>
          <p:cNvPicPr preferRelativeResize="0"/>
          <p:nvPr/>
        </p:nvPicPr>
        <p:blipFill rotWithShape="1">
          <a:blip r:embed="rId6">
            <a:alphaModFix/>
          </a:blip>
          <a:srcRect b="0" l="0" r="0" t="0"/>
          <a:stretch/>
        </p:blipFill>
        <p:spPr>
          <a:xfrm>
            <a:off x="9310255" y="3657160"/>
            <a:ext cx="2483497" cy="1857431"/>
          </a:xfrm>
          <a:prstGeom prst="rect">
            <a:avLst/>
          </a:prstGeom>
          <a:noFill/>
          <a:ln>
            <a:noFill/>
          </a:ln>
        </p:spPr>
      </p:pic>
      <p:sp>
        <p:nvSpPr>
          <p:cNvPr id="375" name="Google Shape;375;p6"/>
          <p:cNvSpPr txBox="1"/>
          <p:nvPr/>
        </p:nvSpPr>
        <p:spPr>
          <a:xfrm>
            <a:off x="315216" y="3116726"/>
            <a:ext cx="3466835" cy="859995"/>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dk1"/>
              </a:buClr>
              <a:buSzPts val="1800"/>
              <a:buFont typeface="Arial"/>
              <a:buNone/>
            </a:pPr>
            <a:r>
              <a:rPr lang="en-US" sz="1800">
                <a:solidFill>
                  <a:schemeClr val="dk1"/>
                </a:solidFill>
                <a:latin typeface="Quattrocento Sans"/>
                <a:ea typeface="Quattrocento Sans"/>
                <a:cs typeface="Quattrocento Sans"/>
                <a:sym typeface="Quattrocento Sans"/>
              </a:rPr>
              <a:t>Đầu xe: mang thiết kế đặc trưng của VinFast tạo hình chữ V, vuốt sang 2 bên</a:t>
            </a:r>
            <a:endParaRPr sz="1800">
              <a:solidFill>
                <a:schemeClr val="dk1"/>
              </a:solidFill>
              <a:latin typeface="Quattrocento Sans"/>
              <a:ea typeface="Quattrocento Sans"/>
              <a:cs typeface="Quattrocento Sans"/>
              <a:sym typeface="Quattrocento Sans"/>
            </a:endParaRPr>
          </a:p>
        </p:txBody>
      </p:sp>
      <p:sp>
        <p:nvSpPr>
          <p:cNvPr id="376" name="Google Shape;376;p6"/>
          <p:cNvSpPr txBox="1"/>
          <p:nvPr/>
        </p:nvSpPr>
        <p:spPr>
          <a:xfrm>
            <a:off x="191106" y="5423048"/>
            <a:ext cx="3734919" cy="6350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dk1"/>
              </a:buClr>
              <a:buSzPts val="1800"/>
              <a:buFont typeface="Arial"/>
              <a:buNone/>
            </a:pPr>
            <a:r>
              <a:rPr lang="en-US" sz="1800">
                <a:solidFill>
                  <a:schemeClr val="dk1"/>
                </a:solidFill>
                <a:latin typeface="Quattrocento Sans"/>
                <a:ea typeface="Quattrocento Sans"/>
                <a:cs typeface="Quattrocento Sans"/>
                <a:sym typeface="Quattrocento Sans"/>
              </a:rPr>
              <a:t>Kính chắn gió chống tia UV bảo vệ sức khỏe cho người ngồi trong xe</a:t>
            </a:r>
            <a:endParaRPr sz="1800">
              <a:solidFill>
                <a:schemeClr val="dk1"/>
              </a:solidFill>
              <a:latin typeface="Quattrocento Sans"/>
              <a:ea typeface="Quattrocento Sans"/>
              <a:cs typeface="Quattrocento Sans"/>
              <a:sym typeface="Quattrocento Sans"/>
            </a:endParaRPr>
          </a:p>
        </p:txBody>
      </p:sp>
      <p:sp>
        <p:nvSpPr>
          <p:cNvPr id="377" name="Google Shape;377;p6"/>
          <p:cNvSpPr txBox="1"/>
          <p:nvPr/>
        </p:nvSpPr>
        <p:spPr>
          <a:xfrm>
            <a:off x="9166958" y="2994254"/>
            <a:ext cx="2770087" cy="490893"/>
          </a:xfrm>
          <a:prstGeom prst="rect">
            <a:avLst/>
          </a:prstGeom>
          <a:noFill/>
          <a:ln>
            <a:noFill/>
          </a:ln>
        </p:spPr>
        <p:txBody>
          <a:bodyPr anchorCtr="0" anchor="t" bIns="45700" lIns="91425" spcFirstLastPara="1" rIns="91425" wrap="square" tIns="45700">
            <a:noAutofit/>
          </a:bodyPr>
          <a:lstStyle/>
          <a:p>
            <a:pPr indent="0" lvl="0" marL="0" marR="0" rtl="0" algn="just">
              <a:lnSpc>
                <a:spcPct val="90000"/>
              </a:lnSpc>
              <a:spcBef>
                <a:spcPts val="0"/>
              </a:spcBef>
              <a:spcAft>
                <a:spcPts val="0"/>
              </a:spcAft>
              <a:buClr>
                <a:schemeClr val="dk1"/>
              </a:buClr>
              <a:buSzPts val="1800"/>
              <a:buFont typeface="Arial"/>
              <a:buNone/>
            </a:pPr>
            <a:r>
              <a:rPr lang="en-US" sz="1800">
                <a:solidFill>
                  <a:schemeClr val="dk1"/>
                </a:solidFill>
                <a:latin typeface="Quattrocento Sans"/>
                <a:ea typeface="Quattrocento Sans"/>
                <a:cs typeface="Quattrocento Sans"/>
                <a:sym typeface="Quattrocento Sans"/>
              </a:rPr>
              <a:t>Gương chiếu hậu chỉnh điện, tích hợp đèn báo rẽ</a:t>
            </a:r>
            <a:endParaRPr sz="1800">
              <a:solidFill>
                <a:schemeClr val="dk1"/>
              </a:solidFill>
              <a:latin typeface="Quattrocento Sans"/>
              <a:ea typeface="Quattrocento Sans"/>
              <a:cs typeface="Quattrocento Sans"/>
              <a:sym typeface="Quattrocento Sans"/>
            </a:endParaRPr>
          </a:p>
        </p:txBody>
      </p:sp>
      <p:sp>
        <p:nvSpPr>
          <p:cNvPr id="378" name="Google Shape;378;p6"/>
          <p:cNvSpPr txBox="1"/>
          <p:nvPr/>
        </p:nvSpPr>
        <p:spPr>
          <a:xfrm>
            <a:off x="9206178" y="5543381"/>
            <a:ext cx="2587573" cy="490893"/>
          </a:xfrm>
          <a:prstGeom prst="rect">
            <a:avLst/>
          </a:prstGeom>
          <a:noFill/>
          <a:ln>
            <a:noFill/>
          </a:ln>
        </p:spPr>
        <p:txBody>
          <a:bodyPr anchorCtr="0" anchor="t" bIns="45700" lIns="91425" spcFirstLastPara="1" rIns="91425" wrap="square" tIns="45700">
            <a:noAutofit/>
          </a:bodyPr>
          <a:lstStyle/>
          <a:p>
            <a:pPr indent="0" lvl="0" marL="0" marR="0" rtl="0" algn="just">
              <a:lnSpc>
                <a:spcPct val="90000"/>
              </a:lnSpc>
              <a:spcBef>
                <a:spcPts val="0"/>
              </a:spcBef>
              <a:spcAft>
                <a:spcPts val="0"/>
              </a:spcAft>
              <a:buClr>
                <a:schemeClr val="dk1"/>
              </a:buClr>
              <a:buSzPts val="1800"/>
              <a:buFont typeface="Arial"/>
              <a:buNone/>
            </a:pPr>
            <a:r>
              <a:rPr lang="en-US" sz="1800">
                <a:solidFill>
                  <a:schemeClr val="dk1"/>
                </a:solidFill>
                <a:latin typeface="Quattrocento Sans"/>
                <a:ea typeface="Quattrocento Sans"/>
                <a:cs typeface="Quattrocento Sans"/>
                <a:sym typeface="Quattrocento Sans"/>
              </a:rPr>
              <a:t>Trang bị đèn halogen cỡ lớn, tự động bật/tắt</a:t>
            </a:r>
            <a:endParaRPr sz="1800">
              <a:solidFill>
                <a:schemeClr val="dk1"/>
              </a:solidFill>
              <a:latin typeface="Quattrocento Sans"/>
              <a:ea typeface="Quattrocento Sans"/>
              <a:cs typeface="Quattrocento Sans"/>
              <a:sym typeface="Quattrocento Sans"/>
            </a:endParaRPr>
          </a:p>
        </p:txBody>
      </p:sp>
      <p:pic>
        <p:nvPicPr>
          <p:cNvPr id="379" name="Google Shape;379;p6"/>
          <p:cNvPicPr preferRelativeResize="0"/>
          <p:nvPr/>
        </p:nvPicPr>
        <p:blipFill rotWithShape="1">
          <a:blip r:embed="rId7">
            <a:alphaModFix/>
          </a:blip>
          <a:srcRect b="0" l="0" r="0" t="0"/>
          <a:stretch/>
        </p:blipFill>
        <p:spPr>
          <a:xfrm>
            <a:off x="4091731" y="2121701"/>
            <a:ext cx="4847806" cy="2726891"/>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3" name="Shape 383"/>
        <p:cNvGrpSpPr/>
        <p:nvPr/>
      </p:nvGrpSpPr>
      <p:grpSpPr>
        <a:xfrm>
          <a:off x="0" y="0"/>
          <a:ext cx="0" cy="0"/>
          <a:chOff x="0" y="0"/>
          <a:chExt cx="0" cy="0"/>
        </a:xfrm>
      </p:grpSpPr>
      <p:sp>
        <p:nvSpPr>
          <p:cNvPr id="384" name="Google Shape;384;p7"/>
          <p:cNvSpPr/>
          <p:nvPr/>
        </p:nvSpPr>
        <p:spPr>
          <a:xfrm>
            <a:off x="327626" y="1176207"/>
            <a:ext cx="5026486" cy="2096720"/>
          </a:xfrm>
          <a:prstGeom prst="rect">
            <a:avLst/>
          </a:prstGeom>
          <a:blipFill rotWithShape="1">
            <a:blip r:embed="rId3">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1632">
              <a:solidFill>
                <a:schemeClr val="dk1"/>
              </a:solidFill>
              <a:latin typeface="Quattrocento Sans"/>
              <a:ea typeface="Quattrocento Sans"/>
              <a:cs typeface="Quattrocento Sans"/>
              <a:sym typeface="Quattrocento Sans"/>
            </a:endParaRPr>
          </a:p>
        </p:txBody>
      </p:sp>
      <p:sp>
        <p:nvSpPr>
          <p:cNvPr id="385" name="Google Shape;385;p7"/>
          <p:cNvSpPr txBox="1"/>
          <p:nvPr>
            <p:ph idx="1" type="body"/>
          </p:nvPr>
        </p:nvSpPr>
        <p:spPr>
          <a:xfrm>
            <a:off x="481425" y="282302"/>
            <a:ext cx="9199562" cy="7239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rgbClr val="1464F4"/>
              </a:buClr>
              <a:buSzPts val="3400"/>
              <a:buNone/>
            </a:pPr>
            <a:r>
              <a:rPr b="1" lang="en-US">
                <a:latin typeface="Quattrocento Sans"/>
                <a:ea typeface="Quattrocento Sans"/>
                <a:cs typeface="Quattrocento Sans"/>
                <a:sym typeface="Quattrocento Sans"/>
              </a:rPr>
              <a:t>NGOẠI THẤT ẤN TƯỢNG</a:t>
            </a:r>
            <a:endParaRPr/>
          </a:p>
        </p:txBody>
      </p:sp>
      <p:sp>
        <p:nvSpPr>
          <p:cNvPr id="386" name="Google Shape;386;p7"/>
          <p:cNvSpPr txBox="1"/>
          <p:nvPr/>
        </p:nvSpPr>
        <p:spPr>
          <a:xfrm>
            <a:off x="327626" y="3292015"/>
            <a:ext cx="5026486" cy="1138756"/>
          </a:xfrm>
          <a:prstGeom prst="rect">
            <a:avLst/>
          </a:prstGeom>
          <a:noFill/>
          <a:ln>
            <a:noFill/>
          </a:ln>
        </p:spPr>
        <p:txBody>
          <a:bodyPr anchorCtr="0" anchor="t" bIns="45700" lIns="91425" spcFirstLastPara="1" rIns="91425" wrap="square" tIns="45700">
            <a:noAutofit/>
          </a:bodyPr>
          <a:lstStyle/>
          <a:p>
            <a:pPr indent="0" lvl="0" marL="0" marR="0" rtl="0" algn="just">
              <a:lnSpc>
                <a:spcPct val="90000"/>
              </a:lnSpc>
              <a:spcBef>
                <a:spcPts val="0"/>
              </a:spcBef>
              <a:spcAft>
                <a:spcPts val="0"/>
              </a:spcAft>
              <a:buClr>
                <a:schemeClr val="dk1"/>
              </a:buClr>
              <a:buSzPts val="1800"/>
              <a:buFont typeface="Arial"/>
              <a:buNone/>
            </a:pPr>
            <a:r>
              <a:rPr lang="en-US" sz="1800">
                <a:solidFill>
                  <a:schemeClr val="dk1"/>
                </a:solidFill>
                <a:latin typeface="Quattrocento Sans"/>
                <a:ea typeface="Quattrocento Sans"/>
                <a:cs typeface="Quattrocento Sans"/>
                <a:sym typeface="Quattrocento Sans"/>
              </a:rPr>
              <a:t>Thân xe: VF 5 có tay nắm cửa cùng màu thân xe, phần ốp ngoài gương chiếu hậu cùng màu với nóc xe tạo nên sự đồng bộ về mặt thiết kế và thẩm mỹ </a:t>
            </a:r>
            <a:endParaRPr/>
          </a:p>
        </p:txBody>
      </p:sp>
      <p:pic>
        <p:nvPicPr>
          <p:cNvPr id="387" name="Google Shape;387;p7"/>
          <p:cNvPicPr preferRelativeResize="0"/>
          <p:nvPr/>
        </p:nvPicPr>
        <p:blipFill rotWithShape="1">
          <a:blip r:embed="rId4">
            <a:alphaModFix/>
          </a:blip>
          <a:srcRect b="0" l="0" r="0" t="0"/>
          <a:stretch/>
        </p:blipFill>
        <p:spPr>
          <a:xfrm>
            <a:off x="7684216" y="1114963"/>
            <a:ext cx="3881093" cy="2583276"/>
          </a:xfrm>
          <a:prstGeom prst="rect">
            <a:avLst/>
          </a:prstGeom>
          <a:noFill/>
          <a:ln>
            <a:noFill/>
          </a:ln>
        </p:spPr>
      </p:pic>
      <p:sp>
        <p:nvSpPr>
          <p:cNvPr id="388" name="Google Shape;388;p7"/>
          <p:cNvSpPr txBox="1"/>
          <p:nvPr/>
        </p:nvSpPr>
        <p:spPr>
          <a:xfrm>
            <a:off x="7191854" y="3461657"/>
            <a:ext cx="5102697" cy="2785922"/>
          </a:xfrm>
          <a:prstGeom prst="rect">
            <a:avLst/>
          </a:prstGeom>
          <a:noFill/>
          <a:ln>
            <a:noFill/>
          </a:ln>
        </p:spPr>
        <p:txBody>
          <a:bodyPr anchorCtr="0" anchor="t" bIns="0" lIns="0" spcFirstLastPara="1" rIns="0" wrap="square" tIns="4025">
            <a:spAutoFit/>
          </a:bodyPr>
          <a:lstStyle/>
          <a:p>
            <a:pPr indent="0" lvl="0" marL="0" marR="0" rtl="0" algn="just">
              <a:spcBef>
                <a:spcPts val="0"/>
              </a:spcBef>
              <a:spcAft>
                <a:spcPts val="0"/>
              </a:spcAft>
              <a:buNone/>
            </a:pPr>
            <a:r>
              <a:t/>
            </a:r>
            <a:endParaRPr sz="1800">
              <a:solidFill>
                <a:schemeClr val="dk1"/>
              </a:solidFill>
              <a:latin typeface="Quattrocento Sans"/>
              <a:ea typeface="Quattrocento Sans"/>
              <a:cs typeface="Quattrocento Sans"/>
              <a:sym typeface="Quattrocento Sans"/>
            </a:endParaRPr>
          </a:p>
          <a:p>
            <a:pPr indent="0" lvl="0" marL="381192" marR="628793" rtl="0" algn="just">
              <a:lnSpc>
                <a:spcPct val="125000"/>
              </a:lnSpc>
              <a:spcBef>
                <a:spcPts val="648"/>
              </a:spcBef>
              <a:spcAft>
                <a:spcPts val="0"/>
              </a:spcAft>
              <a:buNone/>
            </a:pPr>
            <a:r>
              <a:rPr lang="en-US" sz="1800">
                <a:solidFill>
                  <a:schemeClr val="dk1"/>
                </a:solidFill>
                <a:latin typeface="Quattrocento Sans"/>
                <a:ea typeface="Quattrocento Sans"/>
                <a:cs typeface="Quattrocento Sans"/>
                <a:sym typeface="Quattrocento Sans"/>
              </a:rPr>
              <a:t>Phía đuôi xe được thiết kế tối giản nhưng  không kém phần ấn tượng với dải phản quang nhận diện thương hiệu cùng cụm đèn sau màu đỏ được  đặt thấp phía  dưới.</a:t>
            </a:r>
            <a:endParaRPr sz="1800">
              <a:solidFill>
                <a:schemeClr val="dk1"/>
              </a:solidFill>
              <a:latin typeface="Quattrocento Sans"/>
              <a:ea typeface="Quattrocento Sans"/>
              <a:cs typeface="Quattrocento Sans"/>
              <a:sym typeface="Quattrocento Sans"/>
            </a:endParaRPr>
          </a:p>
          <a:p>
            <a:pPr indent="0" lvl="0" marL="381192" marR="628793" rtl="0" algn="just">
              <a:lnSpc>
                <a:spcPct val="125000"/>
              </a:lnSpc>
              <a:spcBef>
                <a:spcPts val="349"/>
              </a:spcBef>
              <a:spcAft>
                <a:spcPts val="0"/>
              </a:spcAft>
              <a:buNone/>
            </a:pPr>
            <a:r>
              <a:rPr lang="en-US" sz="1800">
                <a:solidFill>
                  <a:schemeClr val="dk1"/>
                </a:solidFill>
                <a:latin typeface="Quattrocento Sans"/>
                <a:ea typeface="Quattrocento Sans"/>
                <a:cs typeface="Quattrocento Sans"/>
                <a:sym typeface="Quattrocento Sans"/>
              </a:rPr>
              <a:t>Cản sau được thiết kế hầm hố, càng làm tăng thêm vẻ ngoài mạnh mẽ, khỏe khoắn  cho VF 5 Plus.</a:t>
            </a:r>
            <a:endParaRPr sz="1800">
              <a:solidFill>
                <a:schemeClr val="dk1"/>
              </a:solidFill>
              <a:latin typeface="Quattrocento Sans"/>
              <a:ea typeface="Quattrocento Sans"/>
              <a:cs typeface="Quattrocento Sans"/>
              <a:sym typeface="Quattrocento Sans"/>
            </a:endParaRPr>
          </a:p>
        </p:txBody>
      </p:sp>
      <p:sp>
        <p:nvSpPr>
          <p:cNvPr id="389" name="Google Shape;389;p7"/>
          <p:cNvSpPr txBox="1"/>
          <p:nvPr/>
        </p:nvSpPr>
        <p:spPr>
          <a:xfrm>
            <a:off x="2954280" y="5263432"/>
            <a:ext cx="3940095" cy="870857"/>
          </a:xfrm>
          <a:prstGeom prst="rect">
            <a:avLst/>
          </a:prstGeom>
          <a:noFill/>
          <a:ln>
            <a:noFill/>
          </a:ln>
        </p:spPr>
        <p:txBody>
          <a:bodyPr anchorCtr="0" anchor="t" bIns="45700" lIns="91425" spcFirstLastPara="1" rIns="91425" wrap="square" tIns="45700">
            <a:noAutofit/>
          </a:bodyPr>
          <a:lstStyle/>
          <a:p>
            <a:pPr indent="0" lvl="0" marL="0" marR="0" rtl="0" algn="just">
              <a:lnSpc>
                <a:spcPct val="90000"/>
              </a:lnSpc>
              <a:spcBef>
                <a:spcPts val="0"/>
              </a:spcBef>
              <a:spcAft>
                <a:spcPts val="0"/>
              </a:spcAft>
              <a:buClr>
                <a:schemeClr val="dk1"/>
              </a:buClr>
              <a:buSzPts val="1800"/>
              <a:buFont typeface="Arial"/>
              <a:buNone/>
            </a:pPr>
            <a:r>
              <a:rPr lang="en-US" sz="1800">
                <a:solidFill>
                  <a:schemeClr val="dk1"/>
                </a:solidFill>
                <a:latin typeface="Quattrocento Sans"/>
                <a:ea typeface="Quattrocento Sans"/>
                <a:cs typeface="Quattrocento Sans"/>
                <a:sym typeface="Quattrocento Sans"/>
              </a:rPr>
              <a:t>Xe được trang bị bộ mâm xe hợp kim 17 inch, tạo hình 4 chấu lớn (Plus)</a:t>
            </a:r>
            <a:endParaRPr/>
          </a:p>
        </p:txBody>
      </p:sp>
      <p:pic>
        <p:nvPicPr>
          <p:cNvPr id="390" name="Google Shape;390;p7"/>
          <p:cNvPicPr preferRelativeResize="0"/>
          <p:nvPr/>
        </p:nvPicPr>
        <p:blipFill rotWithShape="1">
          <a:blip r:embed="rId5">
            <a:alphaModFix/>
          </a:blip>
          <a:srcRect b="0" l="0" r="0" t="0"/>
          <a:stretch/>
        </p:blipFill>
        <p:spPr>
          <a:xfrm>
            <a:off x="189138" y="4821961"/>
            <a:ext cx="2651731" cy="198559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4" name="Shape 394"/>
        <p:cNvGrpSpPr/>
        <p:nvPr/>
      </p:nvGrpSpPr>
      <p:grpSpPr>
        <a:xfrm>
          <a:off x="0" y="0"/>
          <a:ext cx="0" cy="0"/>
          <a:chOff x="0" y="0"/>
          <a:chExt cx="0" cy="0"/>
        </a:xfrm>
      </p:grpSpPr>
      <p:pic>
        <p:nvPicPr>
          <p:cNvPr id="395" name="Google Shape;395;p8"/>
          <p:cNvPicPr preferRelativeResize="0"/>
          <p:nvPr/>
        </p:nvPicPr>
        <p:blipFill rotWithShape="1">
          <a:blip r:embed="rId3">
            <a:alphaModFix/>
          </a:blip>
          <a:srcRect b="0" l="0" r="0" t="0"/>
          <a:stretch/>
        </p:blipFill>
        <p:spPr>
          <a:xfrm>
            <a:off x="2020551" y="1043270"/>
            <a:ext cx="8315442" cy="5688717"/>
          </a:xfrm>
          <a:prstGeom prst="rect">
            <a:avLst/>
          </a:prstGeom>
          <a:noFill/>
          <a:ln>
            <a:noFill/>
          </a:ln>
        </p:spPr>
      </p:pic>
      <p:sp>
        <p:nvSpPr>
          <p:cNvPr id="396" name="Google Shape;396;p8"/>
          <p:cNvSpPr txBox="1"/>
          <p:nvPr>
            <p:ph idx="1" type="body"/>
          </p:nvPr>
        </p:nvSpPr>
        <p:spPr>
          <a:xfrm>
            <a:off x="3727230" y="347502"/>
            <a:ext cx="9199562" cy="7239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rgbClr val="1464F4"/>
              </a:buClr>
              <a:buSzPts val="3400"/>
              <a:buNone/>
            </a:pPr>
            <a:r>
              <a:rPr b="1" lang="en-US">
                <a:latin typeface="Quattrocento Sans"/>
                <a:ea typeface="Quattrocento Sans"/>
                <a:cs typeface="Quattrocento Sans"/>
                <a:sym typeface="Quattrocento Sans"/>
              </a:rPr>
              <a:t>THIẾT KẾ NỘI THẤT</a:t>
            </a:r>
            <a:endParaRPr/>
          </a:p>
        </p:txBody>
      </p:sp>
      <p:sp>
        <p:nvSpPr>
          <p:cNvPr id="397" name="Google Shape;397;p8"/>
          <p:cNvSpPr txBox="1"/>
          <p:nvPr/>
        </p:nvSpPr>
        <p:spPr>
          <a:xfrm>
            <a:off x="2363664" y="5572197"/>
            <a:ext cx="8151936" cy="1493608"/>
          </a:xfrm>
          <a:prstGeom prst="rect">
            <a:avLst/>
          </a:prstGeom>
          <a:noFill/>
          <a:ln>
            <a:noFill/>
          </a:ln>
        </p:spPr>
        <p:txBody>
          <a:bodyPr anchorCtr="0" anchor="t" bIns="45700" lIns="91425" spcFirstLastPara="1" rIns="91425" wrap="square" tIns="45700">
            <a:noAutofit/>
          </a:bodyPr>
          <a:lstStyle/>
          <a:p>
            <a:pPr indent="0" lvl="0" marL="0" marR="0" rtl="0" algn="l">
              <a:lnSpc>
                <a:spcPct val="150000"/>
              </a:lnSpc>
              <a:spcBef>
                <a:spcPts val="0"/>
              </a:spcBef>
              <a:spcAft>
                <a:spcPts val="0"/>
              </a:spcAft>
              <a:buClr>
                <a:schemeClr val="lt1"/>
              </a:buClr>
              <a:buSzPts val="1800"/>
              <a:buFont typeface="Arial"/>
              <a:buNone/>
            </a:pPr>
            <a:r>
              <a:rPr lang="en-US" sz="1800">
                <a:solidFill>
                  <a:schemeClr val="lt1"/>
                </a:solidFill>
                <a:latin typeface="Quattrocento Sans"/>
                <a:ea typeface="Quattrocento Sans"/>
                <a:cs typeface="Quattrocento Sans"/>
                <a:sym typeface="Quattrocento Sans"/>
              </a:rPr>
              <a:t>VF 5 được trang bị nội thất màu đen (Granite Black) với phong cách tối giản nhưng vẫn đầy đủ tiện nghi</a:t>
            </a:r>
            <a:endParaRPr sz="1800">
              <a:solidFill>
                <a:schemeClr val="lt1"/>
              </a:solidFill>
              <a:latin typeface="Quattrocento Sans"/>
              <a:ea typeface="Quattrocento Sans"/>
              <a:cs typeface="Quattrocento Sans"/>
              <a:sym typeface="Quattrocento Sans"/>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1" name="Shape 401"/>
        <p:cNvGrpSpPr/>
        <p:nvPr/>
      </p:nvGrpSpPr>
      <p:grpSpPr>
        <a:xfrm>
          <a:off x="0" y="0"/>
          <a:ext cx="0" cy="0"/>
          <a:chOff x="0" y="0"/>
          <a:chExt cx="0" cy="0"/>
        </a:xfrm>
      </p:grpSpPr>
      <p:sp>
        <p:nvSpPr>
          <p:cNvPr id="402" name="Google Shape;402;p9"/>
          <p:cNvSpPr txBox="1"/>
          <p:nvPr>
            <p:ph idx="1" type="body"/>
          </p:nvPr>
        </p:nvSpPr>
        <p:spPr>
          <a:xfrm>
            <a:off x="487363" y="504427"/>
            <a:ext cx="9199562" cy="7239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rgbClr val="1464F4"/>
              </a:buClr>
              <a:buSzPts val="3400"/>
              <a:buNone/>
            </a:pPr>
            <a:r>
              <a:rPr b="1" lang="en-US">
                <a:latin typeface="Quattrocento Sans"/>
                <a:ea typeface="Quattrocento Sans"/>
                <a:cs typeface="Quattrocento Sans"/>
                <a:sym typeface="Quattrocento Sans"/>
              </a:rPr>
              <a:t>THIẾT KẾ NỘI THẤT</a:t>
            </a:r>
            <a:endParaRPr/>
          </a:p>
        </p:txBody>
      </p:sp>
      <p:sp>
        <p:nvSpPr>
          <p:cNvPr id="403" name="Google Shape;403;p9"/>
          <p:cNvSpPr txBox="1"/>
          <p:nvPr/>
        </p:nvSpPr>
        <p:spPr>
          <a:xfrm>
            <a:off x="7721149" y="3942703"/>
            <a:ext cx="4611376" cy="1493608"/>
          </a:xfrm>
          <a:prstGeom prst="rect">
            <a:avLst/>
          </a:prstGeom>
          <a:noFill/>
          <a:ln>
            <a:noFill/>
          </a:ln>
        </p:spPr>
        <p:txBody>
          <a:bodyPr anchorCtr="0" anchor="t" bIns="45700" lIns="91425" spcFirstLastPara="1" rIns="91425" wrap="square" tIns="45700">
            <a:noAutofit/>
          </a:bodyPr>
          <a:lstStyle/>
          <a:p>
            <a:pPr indent="-342900" lvl="0" marL="342900" marR="0" rtl="0" algn="l">
              <a:lnSpc>
                <a:spcPct val="150000"/>
              </a:lnSpc>
              <a:spcBef>
                <a:spcPts val="0"/>
              </a:spcBef>
              <a:spcAft>
                <a:spcPts val="0"/>
              </a:spcAft>
              <a:buClr>
                <a:schemeClr val="dk1"/>
              </a:buClr>
              <a:buSzPts val="1800"/>
              <a:buFont typeface="Noto Sans Symbols"/>
              <a:buChar char="✔"/>
            </a:pPr>
            <a:r>
              <a:rPr lang="en-US" sz="1800">
                <a:solidFill>
                  <a:schemeClr val="dk1"/>
                </a:solidFill>
                <a:latin typeface="Quattrocento Sans"/>
                <a:ea typeface="Quattrocento Sans"/>
                <a:cs typeface="Quattrocento Sans"/>
                <a:sym typeface="Quattrocento Sans"/>
              </a:rPr>
              <a:t>Vô lăng thiết kế dạng D-cut thể thao</a:t>
            </a:r>
            <a:endParaRPr sz="1800">
              <a:solidFill>
                <a:schemeClr val="dk1"/>
              </a:solidFill>
              <a:latin typeface="Quattrocento Sans"/>
              <a:ea typeface="Quattrocento Sans"/>
              <a:cs typeface="Quattrocento Sans"/>
              <a:sym typeface="Quattrocento Sans"/>
            </a:endParaRPr>
          </a:p>
          <a:p>
            <a:pPr indent="-342900" lvl="0" marL="342900" marR="0" rtl="0" algn="l">
              <a:lnSpc>
                <a:spcPct val="150000"/>
              </a:lnSpc>
              <a:spcBef>
                <a:spcPts val="1000"/>
              </a:spcBef>
              <a:spcAft>
                <a:spcPts val="0"/>
              </a:spcAft>
              <a:buClr>
                <a:schemeClr val="dk1"/>
              </a:buClr>
              <a:buSzPts val="1800"/>
              <a:buFont typeface="Noto Sans Symbols"/>
              <a:buChar char="✔"/>
            </a:pPr>
            <a:r>
              <a:rPr lang="en-US" sz="1800">
                <a:solidFill>
                  <a:schemeClr val="dk1"/>
                </a:solidFill>
                <a:latin typeface="Quattrocento Sans"/>
                <a:ea typeface="Quattrocento Sans"/>
                <a:cs typeface="Quattrocento Sans"/>
                <a:sym typeface="Quattrocento Sans"/>
              </a:rPr>
              <a:t>Chỉnh cơ 2 hướng</a:t>
            </a:r>
            <a:endParaRPr sz="1800">
              <a:solidFill>
                <a:schemeClr val="dk1"/>
              </a:solidFill>
              <a:latin typeface="Quattrocento Sans"/>
              <a:ea typeface="Quattrocento Sans"/>
              <a:cs typeface="Quattrocento Sans"/>
              <a:sym typeface="Quattrocento Sans"/>
            </a:endParaRPr>
          </a:p>
          <a:p>
            <a:pPr indent="-342900" lvl="0" marL="342900" marR="0" rtl="0" algn="l">
              <a:lnSpc>
                <a:spcPct val="150000"/>
              </a:lnSpc>
              <a:spcBef>
                <a:spcPts val="1000"/>
              </a:spcBef>
              <a:spcAft>
                <a:spcPts val="0"/>
              </a:spcAft>
              <a:buClr>
                <a:schemeClr val="dk1"/>
              </a:buClr>
              <a:buSzPts val="1800"/>
              <a:buFont typeface="Noto Sans Symbols"/>
              <a:buChar char="✔"/>
            </a:pPr>
            <a:r>
              <a:rPr lang="en-US" sz="1800">
                <a:solidFill>
                  <a:schemeClr val="dk1"/>
                </a:solidFill>
                <a:latin typeface="Quattrocento Sans"/>
                <a:ea typeface="Quattrocento Sans"/>
                <a:cs typeface="Quattrocento Sans"/>
                <a:sym typeface="Quattrocento Sans"/>
              </a:rPr>
              <a:t>Tích hợp nút bấm điều chỉnh âm thanh, đàm thoại rảnh tay, cruise control</a:t>
            </a:r>
            <a:endParaRPr/>
          </a:p>
        </p:txBody>
      </p:sp>
      <p:pic>
        <p:nvPicPr>
          <p:cNvPr id="404" name="Google Shape;404;p9"/>
          <p:cNvPicPr preferRelativeResize="0"/>
          <p:nvPr/>
        </p:nvPicPr>
        <p:blipFill rotWithShape="1">
          <a:blip r:embed="rId3">
            <a:alphaModFix/>
          </a:blip>
          <a:srcRect b="0" l="0" r="0" t="0"/>
          <a:stretch/>
        </p:blipFill>
        <p:spPr>
          <a:xfrm>
            <a:off x="8159040" y="1299408"/>
            <a:ext cx="3289004" cy="2466753"/>
          </a:xfrm>
          <a:prstGeom prst="rect">
            <a:avLst/>
          </a:prstGeom>
          <a:noFill/>
          <a:ln>
            <a:noFill/>
          </a:ln>
        </p:spPr>
      </p:pic>
      <p:pic>
        <p:nvPicPr>
          <p:cNvPr id="405" name="Google Shape;405;p9"/>
          <p:cNvPicPr preferRelativeResize="0"/>
          <p:nvPr/>
        </p:nvPicPr>
        <p:blipFill rotWithShape="1">
          <a:blip r:embed="rId4">
            <a:alphaModFix/>
          </a:blip>
          <a:srcRect b="0" l="0" r="0" t="0"/>
          <a:stretch/>
        </p:blipFill>
        <p:spPr>
          <a:xfrm>
            <a:off x="487363" y="1296883"/>
            <a:ext cx="3303660" cy="2471803"/>
          </a:xfrm>
          <a:prstGeom prst="rect">
            <a:avLst/>
          </a:prstGeom>
          <a:noFill/>
          <a:ln>
            <a:noFill/>
          </a:ln>
        </p:spPr>
      </p:pic>
      <p:sp>
        <p:nvSpPr>
          <p:cNvPr id="406" name="Google Shape;406;p9"/>
          <p:cNvSpPr txBox="1"/>
          <p:nvPr/>
        </p:nvSpPr>
        <p:spPr>
          <a:xfrm>
            <a:off x="1677864" y="4118257"/>
            <a:ext cx="5305332" cy="1493608"/>
          </a:xfrm>
          <a:prstGeom prst="rect">
            <a:avLst/>
          </a:prstGeom>
          <a:noFill/>
          <a:ln>
            <a:noFill/>
          </a:ln>
        </p:spPr>
        <p:txBody>
          <a:bodyPr anchorCtr="0" anchor="t" bIns="45700" lIns="91425" spcFirstLastPara="1" rIns="91425" wrap="square" tIns="45700">
            <a:noAutofit/>
          </a:bodyPr>
          <a:lstStyle/>
          <a:p>
            <a:pPr indent="-342900" lvl="0" marL="342900" marR="0" rtl="0" algn="l">
              <a:lnSpc>
                <a:spcPct val="150000"/>
              </a:lnSpc>
              <a:spcBef>
                <a:spcPts val="0"/>
              </a:spcBef>
              <a:spcAft>
                <a:spcPts val="0"/>
              </a:spcAft>
              <a:buClr>
                <a:schemeClr val="dk1"/>
              </a:buClr>
              <a:buSzPts val="1800"/>
              <a:buFont typeface="Noto Sans Symbols"/>
              <a:buChar char="✔"/>
            </a:pPr>
            <a:r>
              <a:rPr lang="en-US" sz="1800">
                <a:solidFill>
                  <a:schemeClr val="dk1"/>
                </a:solidFill>
                <a:latin typeface="Quattrocento Sans"/>
                <a:ea typeface="Quattrocento Sans"/>
                <a:cs typeface="Quattrocento Sans"/>
                <a:sym typeface="Quattrocento Sans"/>
              </a:rPr>
              <a:t>Ghế lái bọc giả da, chỉnh cơ 6 hướng</a:t>
            </a:r>
            <a:endParaRPr sz="1800">
              <a:solidFill>
                <a:schemeClr val="dk1"/>
              </a:solidFill>
              <a:latin typeface="Quattrocento Sans"/>
              <a:ea typeface="Quattrocento Sans"/>
              <a:cs typeface="Quattrocento Sans"/>
              <a:sym typeface="Quattrocento Sans"/>
            </a:endParaRPr>
          </a:p>
          <a:p>
            <a:pPr indent="-342900" lvl="0" marL="342900" marR="0" rtl="0" algn="l">
              <a:lnSpc>
                <a:spcPct val="150000"/>
              </a:lnSpc>
              <a:spcBef>
                <a:spcPts val="1000"/>
              </a:spcBef>
              <a:spcAft>
                <a:spcPts val="0"/>
              </a:spcAft>
              <a:buClr>
                <a:schemeClr val="dk1"/>
              </a:buClr>
              <a:buSzPts val="1800"/>
              <a:buFont typeface="Noto Sans Symbols"/>
              <a:buChar char="✔"/>
            </a:pPr>
            <a:r>
              <a:rPr lang="en-US" sz="1800">
                <a:solidFill>
                  <a:schemeClr val="dk1"/>
                </a:solidFill>
                <a:latin typeface="Quattrocento Sans"/>
                <a:ea typeface="Quattrocento Sans"/>
                <a:cs typeface="Quattrocento Sans"/>
                <a:sym typeface="Quattrocento Sans"/>
              </a:rPr>
              <a:t>Ghế phụ bọc giả da, chỉnh cơ 4 hướng</a:t>
            </a:r>
            <a:endParaRPr sz="1800">
              <a:solidFill>
                <a:schemeClr val="dk1"/>
              </a:solidFill>
              <a:latin typeface="Quattrocento Sans"/>
              <a:ea typeface="Quattrocento Sans"/>
              <a:cs typeface="Quattrocento Sans"/>
              <a:sym typeface="Quattrocento Sans"/>
            </a:endParaRPr>
          </a:p>
          <a:p>
            <a:pPr indent="-342900" lvl="0" marL="342900" marR="0" rtl="0" algn="l">
              <a:lnSpc>
                <a:spcPct val="150000"/>
              </a:lnSpc>
              <a:spcBef>
                <a:spcPts val="1000"/>
              </a:spcBef>
              <a:spcAft>
                <a:spcPts val="0"/>
              </a:spcAft>
              <a:buClr>
                <a:schemeClr val="dk1"/>
              </a:buClr>
              <a:buSzPts val="1800"/>
              <a:buFont typeface="Noto Sans Symbols"/>
              <a:buChar char="✔"/>
            </a:pPr>
            <a:r>
              <a:rPr lang="en-US" sz="1800">
                <a:solidFill>
                  <a:schemeClr val="dk1"/>
                </a:solidFill>
                <a:latin typeface="Quattrocento Sans"/>
                <a:ea typeface="Quattrocento Sans"/>
                <a:cs typeface="Quattrocento Sans"/>
                <a:sym typeface="Quattrocento Sans"/>
              </a:rPr>
              <a:t>Hàng ghế thứ 2 gập 60:40</a:t>
            </a:r>
            <a:endParaRPr/>
          </a:p>
        </p:txBody>
      </p:sp>
      <p:pic>
        <p:nvPicPr>
          <p:cNvPr id="407" name="Google Shape;407;p9"/>
          <p:cNvPicPr preferRelativeResize="0"/>
          <p:nvPr/>
        </p:nvPicPr>
        <p:blipFill rotWithShape="1">
          <a:blip r:embed="rId5">
            <a:alphaModFix/>
          </a:blip>
          <a:srcRect b="0" l="0" r="0" t="0"/>
          <a:stretch/>
        </p:blipFill>
        <p:spPr>
          <a:xfrm>
            <a:off x="4330530" y="1295455"/>
            <a:ext cx="3289004" cy="2474659"/>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1" name="Shape 411"/>
        <p:cNvGrpSpPr/>
        <p:nvPr/>
      </p:nvGrpSpPr>
      <p:grpSpPr>
        <a:xfrm>
          <a:off x="0" y="0"/>
          <a:ext cx="0" cy="0"/>
          <a:chOff x="0" y="0"/>
          <a:chExt cx="0" cy="0"/>
        </a:xfrm>
      </p:grpSpPr>
      <p:sp>
        <p:nvSpPr>
          <p:cNvPr id="412" name="Google Shape;412;p10"/>
          <p:cNvSpPr txBox="1"/>
          <p:nvPr>
            <p:ph type="ctrTitle"/>
          </p:nvPr>
        </p:nvSpPr>
        <p:spPr>
          <a:xfrm>
            <a:off x="3911601" y="2721943"/>
            <a:ext cx="7827228" cy="926856"/>
          </a:xfrm>
          <a:prstGeom prst="rect">
            <a:avLst/>
          </a:prstGeom>
          <a:noFill/>
          <a:ln>
            <a:noFill/>
          </a:ln>
        </p:spPr>
        <p:txBody>
          <a:bodyPr anchorCtr="0" anchor="ctr" bIns="45700" lIns="91425" spcFirstLastPara="1" rIns="91425" wrap="square" tIns="45700">
            <a:noAutofit/>
          </a:bodyPr>
          <a:lstStyle/>
          <a:p>
            <a:pPr indent="0" lvl="0" marL="0" rtl="0" algn="just">
              <a:lnSpc>
                <a:spcPct val="90000"/>
              </a:lnSpc>
              <a:spcBef>
                <a:spcPts val="0"/>
              </a:spcBef>
              <a:spcAft>
                <a:spcPts val="0"/>
              </a:spcAft>
              <a:buClr>
                <a:schemeClr val="lt1"/>
              </a:buClr>
              <a:buSzPts val="5300"/>
              <a:buFont typeface="Quattrocento Sans"/>
              <a:buNone/>
            </a:pPr>
            <a:r>
              <a:rPr b="1" lang="en-US">
                <a:latin typeface="Quattrocento Sans"/>
                <a:ea typeface="Quattrocento Sans"/>
                <a:cs typeface="Quattrocento Sans"/>
                <a:sym typeface="Quattrocento Sans"/>
              </a:rPr>
              <a:t>THÔNG SỐ VẬN HÀNH</a:t>
            </a:r>
            <a:endParaRPr/>
          </a:p>
        </p:txBody>
      </p:sp>
      <p:sp>
        <p:nvSpPr>
          <p:cNvPr id="413" name="Google Shape;413;p10"/>
          <p:cNvSpPr txBox="1"/>
          <p:nvPr>
            <p:ph idx="1" type="body"/>
          </p:nvPr>
        </p:nvSpPr>
        <p:spPr>
          <a:xfrm>
            <a:off x="3976741" y="3652698"/>
            <a:ext cx="6215063" cy="6350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lt1"/>
              </a:buClr>
              <a:buSzPts val="2500"/>
              <a:buNone/>
            </a:pPr>
            <a:r>
              <a:rPr lang="en-US">
                <a:latin typeface="Quattrocento Sans"/>
                <a:ea typeface="Quattrocento Sans"/>
                <a:cs typeface="Quattrocento Sans"/>
                <a:sym typeface="Quattrocento Sans"/>
              </a:rPr>
              <a:t>Vận hành &amp; khung gầm</a:t>
            </a:r>
            <a:endParaRPr>
              <a:latin typeface="Quattrocento Sans"/>
              <a:ea typeface="Quattrocento Sans"/>
              <a:cs typeface="Quattrocento Sans"/>
              <a:sym typeface="Quattrocento Sans"/>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7" name="Shape 417"/>
        <p:cNvGrpSpPr/>
        <p:nvPr/>
      </p:nvGrpSpPr>
      <p:grpSpPr>
        <a:xfrm>
          <a:off x="0" y="0"/>
          <a:ext cx="0" cy="0"/>
          <a:chOff x="0" y="0"/>
          <a:chExt cx="0" cy="0"/>
        </a:xfrm>
      </p:grpSpPr>
      <p:sp>
        <p:nvSpPr>
          <p:cNvPr id="418" name="Google Shape;418;p11"/>
          <p:cNvSpPr txBox="1"/>
          <p:nvPr>
            <p:ph idx="1" type="body"/>
          </p:nvPr>
        </p:nvSpPr>
        <p:spPr>
          <a:xfrm>
            <a:off x="487363" y="504427"/>
            <a:ext cx="9199562" cy="7239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rgbClr val="1464F4"/>
              </a:buClr>
              <a:buSzPts val="3400"/>
              <a:buNone/>
            </a:pPr>
            <a:r>
              <a:rPr b="1" lang="en-US">
                <a:latin typeface="Quattrocento Sans"/>
                <a:ea typeface="Quattrocento Sans"/>
                <a:cs typeface="Quattrocento Sans"/>
                <a:sym typeface="Quattrocento Sans"/>
              </a:rPr>
              <a:t>KHẢ NĂNG VẬN HÀNH</a:t>
            </a:r>
            <a:endParaRPr/>
          </a:p>
        </p:txBody>
      </p:sp>
      <p:graphicFrame>
        <p:nvGraphicFramePr>
          <p:cNvPr id="419" name="Google Shape;419;p11"/>
          <p:cNvGraphicFramePr/>
          <p:nvPr/>
        </p:nvGraphicFramePr>
        <p:xfrm>
          <a:off x="1292088" y="1286275"/>
          <a:ext cx="3000000" cy="3000000"/>
        </p:xfrm>
        <a:graphic>
          <a:graphicData uri="http://schemas.openxmlformats.org/drawingml/2006/table">
            <a:tbl>
              <a:tblPr bandRow="1" firstRow="1">
                <a:noFill/>
                <a:tableStyleId>{33B74000-2DCD-4DA9-81D9-8A435640433D}</a:tableStyleId>
              </a:tblPr>
              <a:tblGrid>
                <a:gridCol w="3145600"/>
                <a:gridCol w="6291225"/>
              </a:tblGrid>
              <a:tr h="372225">
                <a:tc>
                  <a:txBody>
                    <a:bodyPr/>
                    <a:lstStyle/>
                    <a:p>
                      <a:pPr indent="0" lvl="0" marL="0" marR="0" rtl="0" algn="ctr">
                        <a:spcBef>
                          <a:spcPts val="0"/>
                        </a:spcBef>
                        <a:spcAft>
                          <a:spcPts val="0"/>
                        </a:spcAft>
                        <a:buNone/>
                      </a:pPr>
                      <a:r>
                        <a:rPr lang="en-US" sz="2000" u="none" cap="none" strike="noStrike">
                          <a:latin typeface="Quattrocento Sans"/>
                          <a:ea typeface="Quattrocento Sans"/>
                          <a:cs typeface="Quattrocento Sans"/>
                          <a:sym typeface="Quattrocento Sans"/>
                        </a:rPr>
                        <a:t>Phiên bản</a:t>
                      </a:r>
                      <a:endParaRPr sz="2000" u="none" cap="none" strike="noStrike">
                        <a:latin typeface="Quattrocento Sans"/>
                        <a:ea typeface="Quattrocento Sans"/>
                        <a:cs typeface="Quattrocento Sans"/>
                        <a:sym typeface="Quattrocento Sans"/>
                      </a:endParaRPr>
                    </a:p>
                  </a:txBody>
                  <a:tcPr marT="45725" marB="45725" marR="91450" marL="91450">
                    <a:solidFill>
                      <a:srgbClr val="0000FF"/>
                    </a:solidFill>
                  </a:tcPr>
                </a:tc>
                <a:tc>
                  <a:txBody>
                    <a:bodyPr/>
                    <a:lstStyle/>
                    <a:p>
                      <a:pPr indent="0" lvl="0" marL="0" marR="0" rtl="0" algn="ctr">
                        <a:spcBef>
                          <a:spcPts val="0"/>
                        </a:spcBef>
                        <a:spcAft>
                          <a:spcPts val="0"/>
                        </a:spcAft>
                        <a:buNone/>
                      </a:pPr>
                      <a:r>
                        <a:rPr lang="en-US" sz="2000" u="none" cap="none" strike="noStrike">
                          <a:latin typeface="Quattrocento Sans"/>
                          <a:ea typeface="Quattrocento Sans"/>
                          <a:cs typeface="Quattrocento Sans"/>
                          <a:sym typeface="Quattrocento Sans"/>
                        </a:rPr>
                        <a:t>VF 5 PLUS</a:t>
                      </a:r>
                      <a:endParaRPr/>
                    </a:p>
                  </a:txBody>
                  <a:tcPr marT="45725" marB="45725" marR="91450" marL="91450">
                    <a:solidFill>
                      <a:srgbClr val="0000FF"/>
                    </a:solidFill>
                  </a:tcPr>
                </a:tc>
              </a:tr>
              <a:tr h="372225">
                <a:tc>
                  <a:txBody>
                    <a:bodyPr/>
                    <a:lstStyle/>
                    <a:p>
                      <a:pPr indent="0" lvl="0" marL="0" marR="0" rtl="0" algn="l">
                        <a:spcBef>
                          <a:spcPts val="0"/>
                        </a:spcBef>
                        <a:spcAft>
                          <a:spcPts val="0"/>
                        </a:spcAft>
                        <a:buNone/>
                      </a:pPr>
                      <a:r>
                        <a:rPr lang="en-US" sz="2000" u="none" cap="none" strike="noStrike">
                          <a:latin typeface="Quattrocento Sans"/>
                          <a:ea typeface="Quattrocento Sans"/>
                          <a:cs typeface="Quattrocento Sans"/>
                          <a:sym typeface="Quattrocento Sans"/>
                        </a:rPr>
                        <a:t>Loại pin</a:t>
                      </a:r>
                      <a:endParaRPr/>
                    </a:p>
                  </a:txBody>
                  <a:tcPr marT="45725" marB="45725" marR="91450" marL="91450" anchor="ctr"/>
                </a:tc>
                <a:tc>
                  <a:txBody>
                    <a:bodyPr/>
                    <a:lstStyle/>
                    <a:p>
                      <a:pPr indent="0" lvl="0" marL="0" marR="0" rtl="0" algn="ctr">
                        <a:spcBef>
                          <a:spcPts val="0"/>
                        </a:spcBef>
                        <a:spcAft>
                          <a:spcPts val="0"/>
                        </a:spcAft>
                        <a:buNone/>
                      </a:pPr>
                      <a:r>
                        <a:rPr lang="en-US" sz="2000">
                          <a:latin typeface="Quattrocento Sans"/>
                          <a:ea typeface="Quattrocento Sans"/>
                          <a:cs typeface="Quattrocento Sans"/>
                          <a:sym typeface="Quattrocento Sans"/>
                        </a:rPr>
                        <a:t>LFP</a:t>
                      </a:r>
                      <a:endParaRPr/>
                    </a:p>
                  </a:txBody>
                  <a:tcPr marT="45725" marB="45725" marR="91450" marL="91450" anchor="ctr"/>
                </a:tc>
              </a:tr>
              <a:tr h="372225">
                <a:tc>
                  <a:txBody>
                    <a:bodyPr/>
                    <a:lstStyle/>
                    <a:p>
                      <a:pPr indent="0" lvl="0" marL="0" marR="0" rtl="0" algn="l">
                        <a:spcBef>
                          <a:spcPts val="0"/>
                        </a:spcBef>
                        <a:spcAft>
                          <a:spcPts val="0"/>
                        </a:spcAft>
                        <a:buNone/>
                      </a:pPr>
                      <a:r>
                        <a:rPr lang="en-US" sz="2000">
                          <a:latin typeface="Quattrocento Sans"/>
                          <a:ea typeface="Quattrocento Sans"/>
                          <a:cs typeface="Quattrocento Sans"/>
                          <a:sym typeface="Quattrocento Sans"/>
                        </a:rPr>
                        <a:t>Dung lượng pin khả dụng</a:t>
                      </a:r>
                      <a:endParaRPr sz="2000">
                        <a:latin typeface="Quattrocento Sans"/>
                        <a:ea typeface="Quattrocento Sans"/>
                        <a:cs typeface="Quattrocento Sans"/>
                        <a:sym typeface="Quattrocento Sans"/>
                      </a:endParaRPr>
                    </a:p>
                  </a:txBody>
                  <a:tcPr marT="45725" marB="45725" marR="91450" marL="91450" anchor="ctr"/>
                </a:tc>
                <a:tc>
                  <a:txBody>
                    <a:bodyPr/>
                    <a:lstStyle/>
                    <a:p>
                      <a:pPr indent="0" lvl="0" marL="0" marR="0" rtl="0" algn="ctr">
                        <a:spcBef>
                          <a:spcPts val="0"/>
                        </a:spcBef>
                        <a:spcAft>
                          <a:spcPts val="0"/>
                        </a:spcAft>
                        <a:buNone/>
                      </a:pPr>
                      <a:r>
                        <a:rPr lang="en-US" sz="2000">
                          <a:latin typeface="Quattrocento Sans"/>
                          <a:ea typeface="Quattrocento Sans"/>
                          <a:cs typeface="Quattrocento Sans"/>
                          <a:sym typeface="Quattrocento Sans"/>
                        </a:rPr>
                        <a:t>37,23 kWh</a:t>
                      </a:r>
                      <a:endParaRPr/>
                    </a:p>
                  </a:txBody>
                  <a:tcPr marT="45725" marB="45725" marR="91450" marL="91450" anchor="ctr"/>
                </a:tc>
              </a:tr>
              <a:tr h="372225">
                <a:tc>
                  <a:txBody>
                    <a:bodyPr/>
                    <a:lstStyle/>
                    <a:p>
                      <a:pPr indent="0" lvl="0" marL="0" marR="0" rtl="0" algn="l">
                        <a:spcBef>
                          <a:spcPts val="0"/>
                        </a:spcBef>
                        <a:spcAft>
                          <a:spcPts val="0"/>
                        </a:spcAft>
                        <a:buNone/>
                      </a:pPr>
                      <a:r>
                        <a:rPr lang="en-US" sz="2000">
                          <a:latin typeface="Quattrocento Sans"/>
                          <a:ea typeface="Quattrocento Sans"/>
                          <a:cs typeface="Quattrocento Sans"/>
                          <a:sym typeface="Quattrocento Sans"/>
                        </a:rPr>
                        <a:t>Công suất tối đa</a:t>
                      </a:r>
                      <a:endParaRPr sz="2000">
                        <a:latin typeface="Quattrocento Sans"/>
                        <a:ea typeface="Quattrocento Sans"/>
                        <a:cs typeface="Quattrocento Sans"/>
                        <a:sym typeface="Quattrocento Sans"/>
                      </a:endParaRPr>
                    </a:p>
                  </a:txBody>
                  <a:tcPr marT="45725" marB="45725" marR="91450" marL="91450" anchor="ctr"/>
                </a:tc>
                <a:tc>
                  <a:txBody>
                    <a:bodyPr/>
                    <a:lstStyle/>
                    <a:p>
                      <a:pPr indent="0" lvl="0" marL="0" marR="0" rtl="0" algn="ctr">
                        <a:spcBef>
                          <a:spcPts val="0"/>
                        </a:spcBef>
                        <a:spcAft>
                          <a:spcPts val="0"/>
                        </a:spcAft>
                        <a:buNone/>
                      </a:pPr>
                      <a:r>
                        <a:rPr lang="en-US" sz="2000">
                          <a:latin typeface="Quattrocento Sans"/>
                          <a:ea typeface="Quattrocento Sans"/>
                          <a:cs typeface="Quattrocento Sans"/>
                          <a:sym typeface="Quattrocento Sans"/>
                        </a:rPr>
                        <a:t>100 kW [134 hp]</a:t>
                      </a:r>
                      <a:endParaRPr/>
                    </a:p>
                  </a:txBody>
                  <a:tcPr marT="45725" marB="45725" marR="91450" marL="91450" anchor="ctr"/>
                </a:tc>
              </a:tr>
              <a:tr h="372225">
                <a:tc>
                  <a:txBody>
                    <a:bodyPr/>
                    <a:lstStyle/>
                    <a:p>
                      <a:pPr indent="0" lvl="0" marL="0" marR="0" rtl="0" algn="l">
                        <a:spcBef>
                          <a:spcPts val="0"/>
                        </a:spcBef>
                        <a:spcAft>
                          <a:spcPts val="0"/>
                        </a:spcAft>
                        <a:buNone/>
                      </a:pPr>
                      <a:r>
                        <a:rPr lang="en-US" sz="2000">
                          <a:latin typeface="Quattrocento Sans"/>
                          <a:ea typeface="Quattrocento Sans"/>
                          <a:cs typeface="Quattrocento Sans"/>
                          <a:sym typeface="Quattrocento Sans"/>
                        </a:rPr>
                        <a:t>Momen xoắn tối đa</a:t>
                      </a:r>
                      <a:endParaRPr sz="2000">
                        <a:latin typeface="Quattrocento Sans"/>
                        <a:ea typeface="Quattrocento Sans"/>
                        <a:cs typeface="Quattrocento Sans"/>
                        <a:sym typeface="Quattrocento Sans"/>
                      </a:endParaRPr>
                    </a:p>
                  </a:txBody>
                  <a:tcPr marT="45725" marB="45725" marR="91450" marL="91450" anchor="ctr"/>
                </a:tc>
                <a:tc>
                  <a:txBody>
                    <a:bodyPr/>
                    <a:lstStyle/>
                    <a:p>
                      <a:pPr indent="0" lvl="0" marL="0" marR="0" rtl="0" algn="ctr">
                        <a:spcBef>
                          <a:spcPts val="0"/>
                        </a:spcBef>
                        <a:spcAft>
                          <a:spcPts val="0"/>
                        </a:spcAft>
                        <a:buNone/>
                      </a:pPr>
                      <a:r>
                        <a:rPr lang="en-US" sz="2000">
                          <a:latin typeface="Quattrocento Sans"/>
                          <a:ea typeface="Quattrocento Sans"/>
                          <a:cs typeface="Quattrocento Sans"/>
                          <a:sym typeface="Quattrocento Sans"/>
                        </a:rPr>
                        <a:t>135 Nm</a:t>
                      </a:r>
                      <a:endParaRPr/>
                    </a:p>
                  </a:txBody>
                  <a:tcPr marT="45725" marB="45725" marR="91450" marL="91450" anchor="ctr"/>
                </a:tc>
              </a:tr>
              <a:tr h="642475">
                <a:tc>
                  <a:txBody>
                    <a:bodyPr/>
                    <a:lstStyle/>
                    <a:p>
                      <a:pPr indent="0" lvl="0" marL="0" marR="0" rtl="0" algn="l">
                        <a:spcBef>
                          <a:spcPts val="0"/>
                        </a:spcBef>
                        <a:spcAft>
                          <a:spcPts val="0"/>
                        </a:spcAft>
                        <a:buNone/>
                      </a:pPr>
                      <a:r>
                        <a:rPr lang="en-US" sz="2000">
                          <a:latin typeface="Quattrocento Sans"/>
                          <a:ea typeface="Quattrocento Sans"/>
                          <a:cs typeface="Quattrocento Sans"/>
                          <a:sym typeface="Quattrocento Sans"/>
                        </a:rPr>
                        <a:t>Quãng đường chạy một lần sạc đầy (NEDC)</a:t>
                      </a:r>
                      <a:endParaRPr/>
                    </a:p>
                  </a:txBody>
                  <a:tcPr marT="45725" marB="45725" marR="91450" marL="91450" anchor="ctr"/>
                </a:tc>
                <a:tc>
                  <a:txBody>
                    <a:bodyPr/>
                    <a:lstStyle/>
                    <a:p>
                      <a:pPr indent="0" lvl="0" marL="0" marR="0" rtl="0" algn="ctr">
                        <a:spcBef>
                          <a:spcPts val="0"/>
                        </a:spcBef>
                        <a:spcAft>
                          <a:spcPts val="0"/>
                        </a:spcAft>
                        <a:buNone/>
                      </a:pPr>
                      <a:r>
                        <a:rPr lang="en-US" sz="2000">
                          <a:latin typeface="Quattrocento Sans"/>
                          <a:ea typeface="Quattrocento Sans"/>
                          <a:cs typeface="Quattrocento Sans"/>
                          <a:sym typeface="Quattrocento Sans"/>
                        </a:rPr>
                        <a:t>326 km</a:t>
                      </a:r>
                      <a:endParaRPr/>
                    </a:p>
                  </a:txBody>
                  <a:tcPr marT="45725" marB="45725" marR="91450" marL="91450" anchor="ctr"/>
                </a:tc>
              </a:tr>
              <a:tr h="642475">
                <a:tc>
                  <a:txBody>
                    <a:bodyPr/>
                    <a:lstStyle/>
                    <a:p>
                      <a:pPr indent="0" lvl="0" marL="0" marR="0" rtl="0" algn="l">
                        <a:spcBef>
                          <a:spcPts val="0"/>
                        </a:spcBef>
                        <a:spcAft>
                          <a:spcPts val="0"/>
                        </a:spcAft>
                        <a:buNone/>
                      </a:pPr>
                      <a:r>
                        <a:rPr lang="en-US" sz="2000">
                          <a:latin typeface="Quattrocento Sans"/>
                          <a:ea typeface="Quattrocento Sans"/>
                          <a:cs typeface="Quattrocento Sans"/>
                          <a:sym typeface="Quattrocento Sans"/>
                        </a:rPr>
                        <a:t>Thời gian nạp pin nhanh nhất (từ 10 – 70%)</a:t>
                      </a:r>
                      <a:endParaRPr/>
                    </a:p>
                  </a:txBody>
                  <a:tcPr marT="45725" marB="45725" marR="91450" marL="91450" anchor="ctr"/>
                </a:tc>
                <a:tc>
                  <a:txBody>
                    <a:bodyPr/>
                    <a:lstStyle/>
                    <a:p>
                      <a:pPr indent="0" lvl="0" marL="0" marR="0" rtl="0" algn="ctr">
                        <a:spcBef>
                          <a:spcPts val="0"/>
                        </a:spcBef>
                        <a:spcAft>
                          <a:spcPts val="0"/>
                        </a:spcAft>
                        <a:buNone/>
                      </a:pPr>
                      <a:r>
                        <a:rPr lang="en-US" sz="2000">
                          <a:latin typeface="Quattrocento Sans"/>
                          <a:ea typeface="Quattrocento Sans"/>
                          <a:cs typeface="Quattrocento Sans"/>
                          <a:sym typeface="Quattrocento Sans"/>
                        </a:rPr>
                        <a:t>~ 33 phút</a:t>
                      </a:r>
                      <a:endParaRPr sz="2000">
                        <a:latin typeface="Quattrocento Sans"/>
                        <a:ea typeface="Quattrocento Sans"/>
                        <a:cs typeface="Quattrocento Sans"/>
                        <a:sym typeface="Quattrocento Sans"/>
                      </a:endParaRPr>
                    </a:p>
                  </a:txBody>
                  <a:tcPr marT="45725" marB="45725" marR="91450" marL="91450" anchor="ctr"/>
                </a:tc>
              </a:tr>
              <a:tr h="451075">
                <a:tc>
                  <a:txBody>
                    <a:bodyPr/>
                    <a:lstStyle/>
                    <a:p>
                      <a:pPr indent="0" lvl="0" marL="0" marR="0" rtl="0" algn="l">
                        <a:spcBef>
                          <a:spcPts val="0"/>
                        </a:spcBef>
                        <a:spcAft>
                          <a:spcPts val="0"/>
                        </a:spcAft>
                        <a:buNone/>
                      </a:pPr>
                      <a:r>
                        <a:rPr lang="en-US" sz="2000">
                          <a:latin typeface="Quattrocento Sans"/>
                          <a:ea typeface="Quattrocento Sans"/>
                          <a:cs typeface="Quattrocento Sans"/>
                          <a:sym typeface="Quattrocento Sans"/>
                        </a:rPr>
                        <a:t>Công suất sạc AC tối đa</a:t>
                      </a:r>
                      <a:endParaRPr sz="2000">
                        <a:latin typeface="Quattrocento Sans"/>
                        <a:ea typeface="Quattrocento Sans"/>
                        <a:cs typeface="Quattrocento Sans"/>
                        <a:sym typeface="Quattrocento Sans"/>
                      </a:endParaRPr>
                    </a:p>
                  </a:txBody>
                  <a:tcPr marT="45725" marB="45725" marR="91450" marL="91450" anchor="ctr"/>
                </a:tc>
                <a:tc>
                  <a:txBody>
                    <a:bodyPr/>
                    <a:lstStyle/>
                    <a:p>
                      <a:pPr indent="0" lvl="0" marL="0" marR="0" rtl="0" algn="ctr">
                        <a:spcBef>
                          <a:spcPts val="0"/>
                        </a:spcBef>
                        <a:spcAft>
                          <a:spcPts val="0"/>
                        </a:spcAft>
                        <a:buNone/>
                      </a:pPr>
                      <a:r>
                        <a:rPr lang="en-US" sz="2000">
                          <a:latin typeface="Quattrocento Sans"/>
                          <a:ea typeface="Quattrocento Sans"/>
                          <a:cs typeface="Quattrocento Sans"/>
                          <a:sym typeface="Quattrocento Sans"/>
                        </a:rPr>
                        <a:t>6,6 kW</a:t>
                      </a:r>
                      <a:endParaRPr/>
                    </a:p>
                  </a:txBody>
                  <a:tcPr marT="45725" marB="45725" marR="91450" marL="91450" anchor="ctr"/>
                </a:tc>
              </a:tr>
              <a:tr h="451075">
                <a:tc>
                  <a:txBody>
                    <a:bodyPr/>
                    <a:lstStyle/>
                    <a:p>
                      <a:pPr indent="0" lvl="0" marL="0" marR="0" rtl="0" algn="l">
                        <a:spcBef>
                          <a:spcPts val="0"/>
                        </a:spcBef>
                        <a:spcAft>
                          <a:spcPts val="0"/>
                        </a:spcAft>
                        <a:buNone/>
                      </a:pPr>
                      <a:r>
                        <a:rPr lang="en-US" sz="2000">
                          <a:latin typeface="Quattrocento Sans"/>
                          <a:ea typeface="Quattrocento Sans"/>
                          <a:cs typeface="Quattrocento Sans"/>
                          <a:sym typeface="Quattrocento Sans"/>
                        </a:rPr>
                        <a:t>Hệ thống phanh tái sinh</a:t>
                      </a:r>
                      <a:endParaRPr sz="2000">
                        <a:latin typeface="Quattrocento Sans"/>
                        <a:ea typeface="Quattrocento Sans"/>
                        <a:cs typeface="Quattrocento Sans"/>
                        <a:sym typeface="Quattrocento Sans"/>
                      </a:endParaRPr>
                    </a:p>
                  </a:txBody>
                  <a:tcPr marT="45725" marB="45725" marR="91450" marL="91450" anchor="ctr"/>
                </a:tc>
                <a:tc>
                  <a:txBody>
                    <a:bodyPr/>
                    <a:lstStyle/>
                    <a:p>
                      <a:pPr indent="0" lvl="0" marL="0" marR="0" rtl="0" algn="ctr">
                        <a:spcBef>
                          <a:spcPts val="0"/>
                        </a:spcBef>
                        <a:spcAft>
                          <a:spcPts val="0"/>
                        </a:spcAft>
                        <a:buNone/>
                      </a:pPr>
                      <a:r>
                        <a:rPr lang="en-US" sz="2000">
                          <a:latin typeface="Quattrocento Sans"/>
                          <a:ea typeface="Quattrocento Sans"/>
                          <a:cs typeface="Quattrocento Sans"/>
                          <a:sym typeface="Quattrocento Sans"/>
                        </a:rPr>
                        <a:t>2 chế độ: cao/thấp</a:t>
                      </a:r>
                      <a:endParaRPr sz="2000">
                        <a:latin typeface="Quattrocento Sans"/>
                        <a:ea typeface="Quattrocento Sans"/>
                        <a:cs typeface="Quattrocento Sans"/>
                        <a:sym typeface="Quattrocento Sans"/>
                      </a:endParaRPr>
                    </a:p>
                  </a:txBody>
                  <a:tcPr marT="45725" marB="45725" marR="91450" marL="91450" anchor="ctr"/>
                </a:tc>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3" name="Shape 423"/>
        <p:cNvGrpSpPr/>
        <p:nvPr/>
      </p:nvGrpSpPr>
      <p:grpSpPr>
        <a:xfrm>
          <a:off x="0" y="0"/>
          <a:ext cx="0" cy="0"/>
          <a:chOff x="0" y="0"/>
          <a:chExt cx="0" cy="0"/>
        </a:xfrm>
      </p:grpSpPr>
      <p:sp>
        <p:nvSpPr>
          <p:cNvPr id="424" name="Google Shape;424;p12"/>
          <p:cNvSpPr txBox="1"/>
          <p:nvPr>
            <p:ph idx="1" type="body"/>
          </p:nvPr>
        </p:nvSpPr>
        <p:spPr>
          <a:xfrm>
            <a:off x="487363" y="504427"/>
            <a:ext cx="9199562" cy="7239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rgbClr val="1464F4"/>
              </a:buClr>
              <a:buSzPts val="3400"/>
              <a:buNone/>
            </a:pPr>
            <a:r>
              <a:rPr b="1" lang="en-US">
                <a:latin typeface="Quattrocento Sans"/>
                <a:ea typeface="Quattrocento Sans"/>
                <a:cs typeface="Quattrocento Sans"/>
                <a:sym typeface="Quattrocento Sans"/>
              </a:rPr>
              <a:t>TRUYỀN ĐỘNG</a:t>
            </a:r>
            <a:endParaRPr/>
          </a:p>
        </p:txBody>
      </p:sp>
      <p:sp>
        <p:nvSpPr>
          <p:cNvPr id="425" name="Google Shape;425;p12"/>
          <p:cNvSpPr txBox="1"/>
          <p:nvPr/>
        </p:nvSpPr>
        <p:spPr>
          <a:xfrm>
            <a:off x="487363" y="1934896"/>
            <a:ext cx="5438424" cy="4299650"/>
          </a:xfrm>
          <a:prstGeom prst="rect">
            <a:avLst/>
          </a:prstGeom>
          <a:noFill/>
          <a:ln>
            <a:noFill/>
          </a:ln>
        </p:spPr>
        <p:txBody>
          <a:bodyPr anchorCtr="0" anchor="t" bIns="45700" lIns="91425" spcFirstLastPara="1" rIns="91425" wrap="square" tIns="45700">
            <a:noAutofit/>
          </a:bodyPr>
          <a:lstStyle/>
          <a:p>
            <a:pPr indent="-342900" lvl="0" marL="342900" marR="0" rtl="0" algn="l">
              <a:lnSpc>
                <a:spcPct val="150000"/>
              </a:lnSpc>
              <a:spcBef>
                <a:spcPts val="0"/>
              </a:spcBef>
              <a:spcAft>
                <a:spcPts val="0"/>
              </a:spcAft>
              <a:buClr>
                <a:schemeClr val="dk1"/>
              </a:buClr>
              <a:buSzPts val="2200"/>
              <a:buFont typeface="Noto Sans Symbols"/>
              <a:buChar char="✔"/>
            </a:pPr>
            <a:r>
              <a:rPr lang="en-US" sz="2200">
                <a:solidFill>
                  <a:schemeClr val="dk1"/>
                </a:solidFill>
                <a:latin typeface="Quattrocento Sans"/>
                <a:ea typeface="Quattrocento Sans"/>
                <a:cs typeface="Quattrocento Sans"/>
                <a:sym typeface="Quattrocento Sans"/>
              </a:rPr>
              <a:t>Hệ thống dẫn động: cầu trước (FWD)</a:t>
            </a:r>
            <a:endParaRPr/>
          </a:p>
          <a:p>
            <a:pPr indent="-342900" lvl="0" marL="342900" marR="0" rtl="0" algn="l">
              <a:lnSpc>
                <a:spcPct val="150000"/>
              </a:lnSpc>
              <a:spcBef>
                <a:spcPts val="1000"/>
              </a:spcBef>
              <a:spcAft>
                <a:spcPts val="0"/>
              </a:spcAft>
              <a:buClr>
                <a:schemeClr val="dk1"/>
              </a:buClr>
              <a:buSzPts val="2200"/>
              <a:buFont typeface="Noto Sans Symbols"/>
              <a:buChar char="✔"/>
            </a:pPr>
            <a:r>
              <a:rPr lang="en-US" sz="2200">
                <a:solidFill>
                  <a:schemeClr val="dk1"/>
                </a:solidFill>
                <a:latin typeface="Quattrocento Sans"/>
                <a:ea typeface="Quattrocento Sans"/>
                <a:cs typeface="Quattrocento Sans"/>
                <a:sym typeface="Quattrocento Sans"/>
              </a:rPr>
              <a:t>Hệ thống treo:</a:t>
            </a:r>
            <a:endParaRPr/>
          </a:p>
          <a:p>
            <a:pPr indent="-342900" lvl="1" marL="1028700" marR="0" rtl="0" algn="l">
              <a:lnSpc>
                <a:spcPct val="150000"/>
              </a:lnSpc>
              <a:spcBef>
                <a:spcPts val="500"/>
              </a:spcBef>
              <a:spcAft>
                <a:spcPts val="0"/>
              </a:spcAft>
              <a:buClr>
                <a:schemeClr val="dk1"/>
              </a:buClr>
              <a:buSzPts val="2200"/>
              <a:buFont typeface="Arial"/>
              <a:buChar char="-"/>
            </a:pPr>
            <a:r>
              <a:rPr b="0" i="0" lang="en-US" sz="2200" u="none" cap="none" strike="noStrike">
                <a:solidFill>
                  <a:schemeClr val="dk1"/>
                </a:solidFill>
                <a:latin typeface="Quattrocento Sans"/>
                <a:ea typeface="Quattrocento Sans"/>
                <a:cs typeface="Quattrocento Sans"/>
                <a:sym typeface="Quattrocento Sans"/>
              </a:rPr>
              <a:t>Treo trước độc lập MacPherson</a:t>
            </a:r>
            <a:endParaRPr/>
          </a:p>
          <a:p>
            <a:pPr indent="-342900" lvl="1" marL="1028700" marR="0" rtl="0" algn="l">
              <a:lnSpc>
                <a:spcPct val="150000"/>
              </a:lnSpc>
              <a:spcBef>
                <a:spcPts val="500"/>
              </a:spcBef>
              <a:spcAft>
                <a:spcPts val="0"/>
              </a:spcAft>
              <a:buClr>
                <a:schemeClr val="dk1"/>
              </a:buClr>
              <a:buSzPts val="2200"/>
              <a:buFont typeface="Arial"/>
              <a:buChar char="-"/>
            </a:pPr>
            <a:r>
              <a:rPr b="0" i="0" lang="en-US" sz="2200" u="none" cap="none" strike="noStrike">
                <a:solidFill>
                  <a:schemeClr val="dk1"/>
                </a:solidFill>
                <a:latin typeface="Quattrocento Sans"/>
                <a:ea typeface="Quattrocento Sans"/>
                <a:cs typeface="Quattrocento Sans"/>
                <a:sym typeface="Quattrocento Sans"/>
              </a:rPr>
              <a:t>Treo sau dầm xoắn</a:t>
            </a:r>
            <a:endParaRPr b="0" i="0" sz="2200" u="none" cap="none" strike="noStrike">
              <a:solidFill>
                <a:schemeClr val="dk1"/>
              </a:solidFill>
              <a:latin typeface="Quattrocento Sans"/>
              <a:ea typeface="Quattrocento Sans"/>
              <a:cs typeface="Quattrocento Sans"/>
              <a:sym typeface="Quattrocento Sans"/>
            </a:endParaRPr>
          </a:p>
          <a:p>
            <a:pPr indent="-342900" lvl="0" marL="342900" marR="0" rtl="0" algn="l">
              <a:lnSpc>
                <a:spcPct val="150000"/>
              </a:lnSpc>
              <a:spcBef>
                <a:spcPts val="1000"/>
              </a:spcBef>
              <a:spcAft>
                <a:spcPts val="0"/>
              </a:spcAft>
              <a:buClr>
                <a:schemeClr val="dk1"/>
              </a:buClr>
              <a:buSzPts val="2200"/>
              <a:buFont typeface="Noto Sans Symbols"/>
              <a:buChar char="✔"/>
            </a:pPr>
            <a:r>
              <a:rPr lang="en-US" sz="2200">
                <a:solidFill>
                  <a:schemeClr val="dk1"/>
                </a:solidFill>
                <a:latin typeface="Quattrocento Sans"/>
                <a:ea typeface="Quattrocento Sans"/>
                <a:cs typeface="Quattrocento Sans"/>
                <a:sym typeface="Quattrocento Sans"/>
              </a:rPr>
              <a:t>Chế độ lái: Eco &amp; Sport</a:t>
            </a:r>
            <a:endParaRPr/>
          </a:p>
        </p:txBody>
      </p:sp>
      <p:pic>
        <p:nvPicPr>
          <p:cNvPr id="426" name="Google Shape;426;p12"/>
          <p:cNvPicPr preferRelativeResize="0"/>
          <p:nvPr/>
        </p:nvPicPr>
        <p:blipFill rotWithShape="1">
          <a:blip r:embed="rId3">
            <a:alphaModFix/>
          </a:blip>
          <a:srcRect b="0" l="0" r="0" t="0"/>
          <a:stretch/>
        </p:blipFill>
        <p:spPr>
          <a:xfrm>
            <a:off x="5699010" y="1806196"/>
            <a:ext cx="6355949" cy="3364172"/>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0" name="Shape 430"/>
        <p:cNvGrpSpPr/>
        <p:nvPr/>
      </p:nvGrpSpPr>
      <p:grpSpPr>
        <a:xfrm>
          <a:off x="0" y="0"/>
          <a:ext cx="0" cy="0"/>
          <a:chOff x="0" y="0"/>
          <a:chExt cx="0" cy="0"/>
        </a:xfrm>
      </p:grpSpPr>
      <p:sp>
        <p:nvSpPr>
          <p:cNvPr id="431" name="Google Shape;431;p13"/>
          <p:cNvSpPr txBox="1"/>
          <p:nvPr>
            <p:ph type="ctrTitle"/>
          </p:nvPr>
        </p:nvSpPr>
        <p:spPr>
          <a:xfrm>
            <a:off x="4509697" y="2965572"/>
            <a:ext cx="7198853" cy="926856"/>
          </a:xfrm>
          <a:prstGeom prst="rect">
            <a:avLst/>
          </a:prstGeom>
          <a:noFill/>
          <a:ln>
            <a:noFill/>
          </a:ln>
        </p:spPr>
        <p:txBody>
          <a:bodyPr anchorCtr="0" anchor="ctr" bIns="45700" lIns="91425" spcFirstLastPara="1" rIns="91425" wrap="square" tIns="45700">
            <a:normAutofit/>
          </a:bodyPr>
          <a:lstStyle/>
          <a:p>
            <a:pPr indent="0" lvl="0" marL="0" rtl="0" algn="just">
              <a:lnSpc>
                <a:spcPct val="90000"/>
              </a:lnSpc>
              <a:spcBef>
                <a:spcPts val="0"/>
              </a:spcBef>
              <a:spcAft>
                <a:spcPts val="0"/>
              </a:spcAft>
              <a:buClr>
                <a:schemeClr val="lt1"/>
              </a:buClr>
              <a:buSzPts val="5300"/>
              <a:buFont typeface="Quattrocento Sans"/>
              <a:buNone/>
            </a:pPr>
            <a:r>
              <a:rPr b="1" lang="en-US">
                <a:latin typeface="Quattrocento Sans"/>
                <a:ea typeface="Quattrocento Sans"/>
                <a:cs typeface="Quattrocento Sans"/>
                <a:sym typeface="Quattrocento Sans"/>
              </a:rPr>
              <a:t>TRANG BỊ TIỆN NGHI</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5" name="Shape 435"/>
        <p:cNvGrpSpPr/>
        <p:nvPr/>
      </p:nvGrpSpPr>
      <p:grpSpPr>
        <a:xfrm>
          <a:off x="0" y="0"/>
          <a:ext cx="0" cy="0"/>
          <a:chOff x="0" y="0"/>
          <a:chExt cx="0" cy="0"/>
        </a:xfrm>
      </p:grpSpPr>
      <p:sp>
        <p:nvSpPr>
          <p:cNvPr id="436" name="Google Shape;436;p14"/>
          <p:cNvSpPr txBox="1"/>
          <p:nvPr>
            <p:ph idx="1" type="body"/>
          </p:nvPr>
        </p:nvSpPr>
        <p:spPr>
          <a:xfrm>
            <a:off x="463612" y="161203"/>
            <a:ext cx="9199562" cy="7239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rgbClr val="1464F4"/>
              </a:buClr>
              <a:buSzPts val="3400"/>
              <a:buNone/>
            </a:pPr>
            <a:r>
              <a:rPr b="1" lang="en-US">
                <a:latin typeface="Quattrocento Sans"/>
                <a:ea typeface="Quattrocento Sans"/>
                <a:cs typeface="Quattrocento Sans"/>
                <a:sym typeface="Quattrocento Sans"/>
              </a:rPr>
              <a:t>HỆ THỐNG THÔNG TIN GIẢI TRÍ</a:t>
            </a:r>
            <a:endParaRPr/>
          </a:p>
        </p:txBody>
      </p:sp>
      <p:sp>
        <p:nvSpPr>
          <p:cNvPr id="437" name="Google Shape;437;p14"/>
          <p:cNvSpPr txBox="1"/>
          <p:nvPr/>
        </p:nvSpPr>
        <p:spPr>
          <a:xfrm>
            <a:off x="101492" y="766279"/>
            <a:ext cx="7273085" cy="3597901"/>
          </a:xfrm>
          <a:prstGeom prst="rect">
            <a:avLst/>
          </a:prstGeom>
          <a:noFill/>
          <a:ln>
            <a:noFill/>
          </a:ln>
        </p:spPr>
        <p:txBody>
          <a:bodyPr anchorCtr="0" anchor="t" bIns="45700" lIns="91425" spcFirstLastPara="1" rIns="91425" wrap="square" tIns="45700">
            <a:noAutofit/>
          </a:bodyPr>
          <a:lstStyle/>
          <a:p>
            <a:pPr indent="-342900" lvl="0" marL="342900" marR="0" rtl="0" algn="just">
              <a:lnSpc>
                <a:spcPct val="150000"/>
              </a:lnSpc>
              <a:spcBef>
                <a:spcPts val="0"/>
              </a:spcBef>
              <a:spcAft>
                <a:spcPts val="0"/>
              </a:spcAft>
              <a:buClr>
                <a:schemeClr val="dk1"/>
              </a:buClr>
              <a:buSzPts val="2200"/>
              <a:buFont typeface="Noto Sans Symbols"/>
              <a:buChar char="✔"/>
            </a:pPr>
            <a:r>
              <a:rPr lang="en-US" sz="2200">
                <a:solidFill>
                  <a:schemeClr val="dk1"/>
                </a:solidFill>
                <a:latin typeface="Quattrocento Sans"/>
                <a:ea typeface="Quattrocento Sans"/>
                <a:cs typeface="Quattrocento Sans"/>
                <a:sym typeface="Quattrocento Sans"/>
              </a:rPr>
              <a:t>Bảng đồng hồ thông tin lái 7 inch</a:t>
            </a:r>
            <a:endParaRPr/>
          </a:p>
          <a:p>
            <a:pPr indent="-342900" lvl="0" marL="342900" marR="0" rtl="0" algn="just">
              <a:lnSpc>
                <a:spcPct val="150000"/>
              </a:lnSpc>
              <a:spcBef>
                <a:spcPts val="1000"/>
              </a:spcBef>
              <a:spcAft>
                <a:spcPts val="0"/>
              </a:spcAft>
              <a:buClr>
                <a:schemeClr val="dk1"/>
              </a:buClr>
              <a:buSzPts val="2200"/>
              <a:buFont typeface="Noto Sans Symbols"/>
              <a:buChar char="✔"/>
            </a:pPr>
            <a:r>
              <a:rPr lang="en-US" sz="2200">
                <a:solidFill>
                  <a:schemeClr val="dk1"/>
                </a:solidFill>
                <a:latin typeface="Quattrocento Sans"/>
                <a:ea typeface="Quattrocento Sans"/>
                <a:cs typeface="Quattrocento Sans"/>
                <a:sym typeface="Quattrocento Sans"/>
              </a:rPr>
              <a:t>Màn hình giải trí cảm ứng trung tâm 8 inch tích hợp kết nối Bluetooth, Wifi, Android Auto không dây</a:t>
            </a:r>
            <a:endParaRPr sz="2200">
              <a:solidFill>
                <a:schemeClr val="dk1"/>
              </a:solidFill>
              <a:latin typeface="Quattrocento Sans"/>
              <a:ea typeface="Quattrocento Sans"/>
              <a:cs typeface="Quattrocento Sans"/>
              <a:sym typeface="Quattrocento Sans"/>
            </a:endParaRPr>
          </a:p>
          <a:p>
            <a:pPr indent="-342900" lvl="0" marL="342900" marR="0" rtl="0" algn="just">
              <a:lnSpc>
                <a:spcPct val="150000"/>
              </a:lnSpc>
              <a:spcBef>
                <a:spcPts val="1000"/>
              </a:spcBef>
              <a:spcAft>
                <a:spcPts val="0"/>
              </a:spcAft>
              <a:buClr>
                <a:schemeClr val="dk1"/>
              </a:buClr>
              <a:buSzPts val="2200"/>
              <a:buFont typeface="Noto Sans Symbols"/>
              <a:buChar char="✔"/>
            </a:pPr>
            <a:r>
              <a:rPr lang="en-US" sz="2200">
                <a:solidFill>
                  <a:schemeClr val="dk1"/>
                </a:solidFill>
                <a:latin typeface="Quattrocento Sans"/>
                <a:ea typeface="Quattrocento Sans"/>
                <a:cs typeface="Quattrocento Sans"/>
                <a:sym typeface="Quattrocento Sans"/>
              </a:rPr>
              <a:t>Cổng kết nối USB loại A hàng ghế trước (cổng dữ liệu và sạc 7,5W)</a:t>
            </a:r>
            <a:endParaRPr/>
          </a:p>
          <a:p>
            <a:pPr indent="-342900" lvl="0" marL="342900" marR="0" rtl="0" algn="just">
              <a:lnSpc>
                <a:spcPct val="150000"/>
              </a:lnSpc>
              <a:spcBef>
                <a:spcPts val="1000"/>
              </a:spcBef>
              <a:spcAft>
                <a:spcPts val="0"/>
              </a:spcAft>
              <a:buClr>
                <a:schemeClr val="dk1"/>
              </a:buClr>
              <a:buSzPts val="2200"/>
              <a:buFont typeface="Noto Sans Symbols"/>
              <a:buChar char="✔"/>
            </a:pPr>
            <a:r>
              <a:rPr lang="en-US" sz="2200">
                <a:solidFill>
                  <a:schemeClr val="dk1"/>
                </a:solidFill>
                <a:latin typeface="Quattrocento Sans"/>
                <a:ea typeface="Quattrocento Sans"/>
                <a:cs typeface="Quattrocento Sans"/>
                <a:sym typeface="Quattrocento Sans"/>
              </a:rPr>
              <a:t>Cổng sạc 12V hàng ghế trước: 1 cổng</a:t>
            </a:r>
            <a:endParaRPr sz="2200">
              <a:solidFill>
                <a:schemeClr val="dk1"/>
              </a:solidFill>
              <a:latin typeface="Quattrocento Sans"/>
              <a:ea typeface="Quattrocento Sans"/>
              <a:cs typeface="Quattrocento Sans"/>
              <a:sym typeface="Quattrocento Sans"/>
            </a:endParaRPr>
          </a:p>
          <a:p>
            <a:pPr indent="-203200" lvl="0" marL="342900" marR="0" rtl="0" algn="just">
              <a:lnSpc>
                <a:spcPct val="150000"/>
              </a:lnSpc>
              <a:spcBef>
                <a:spcPts val="1000"/>
              </a:spcBef>
              <a:spcAft>
                <a:spcPts val="0"/>
              </a:spcAft>
              <a:buClr>
                <a:schemeClr val="dk1"/>
              </a:buClr>
              <a:buSzPts val="2200"/>
              <a:buFont typeface="Noto Sans Symbols"/>
              <a:buNone/>
            </a:pPr>
            <a:r>
              <a:t/>
            </a:r>
            <a:endParaRPr sz="2200">
              <a:solidFill>
                <a:schemeClr val="dk1"/>
              </a:solidFill>
              <a:latin typeface="Quattrocento Sans"/>
              <a:ea typeface="Quattrocento Sans"/>
              <a:cs typeface="Quattrocento Sans"/>
              <a:sym typeface="Quattrocento Sans"/>
            </a:endParaRPr>
          </a:p>
        </p:txBody>
      </p:sp>
      <p:pic>
        <p:nvPicPr>
          <p:cNvPr id="438" name="Google Shape;438;p14"/>
          <p:cNvPicPr preferRelativeResize="0"/>
          <p:nvPr/>
        </p:nvPicPr>
        <p:blipFill rotWithShape="1">
          <a:blip r:embed="rId3">
            <a:alphaModFix/>
          </a:blip>
          <a:srcRect b="0" l="0" r="0" t="0"/>
          <a:stretch/>
        </p:blipFill>
        <p:spPr>
          <a:xfrm>
            <a:off x="973776" y="4347232"/>
            <a:ext cx="3347689" cy="2510768"/>
          </a:xfrm>
          <a:prstGeom prst="rect">
            <a:avLst/>
          </a:prstGeom>
          <a:noFill/>
          <a:ln>
            <a:noFill/>
          </a:ln>
        </p:spPr>
      </p:pic>
      <p:pic>
        <p:nvPicPr>
          <p:cNvPr id="439" name="Google Shape;439;p14"/>
          <p:cNvPicPr preferRelativeResize="0"/>
          <p:nvPr/>
        </p:nvPicPr>
        <p:blipFill rotWithShape="1">
          <a:blip r:embed="rId4">
            <a:alphaModFix/>
          </a:blip>
          <a:srcRect b="0" l="0" r="0" t="0"/>
          <a:stretch/>
        </p:blipFill>
        <p:spPr>
          <a:xfrm>
            <a:off x="7505205" y="1755917"/>
            <a:ext cx="4457590" cy="3346166"/>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3" name="Shape 443"/>
        <p:cNvGrpSpPr/>
        <p:nvPr/>
      </p:nvGrpSpPr>
      <p:grpSpPr>
        <a:xfrm>
          <a:off x="0" y="0"/>
          <a:ext cx="0" cy="0"/>
          <a:chOff x="0" y="0"/>
          <a:chExt cx="0" cy="0"/>
        </a:xfrm>
      </p:grpSpPr>
      <p:sp>
        <p:nvSpPr>
          <p:cNvPr id="444" name="Google Shape;444;p15"/>
          <p:cNvSpPr txBox="1"/>
          <p:nvPr>
            <p:ph idx="1" type="body"/>
          </p:nvPr>
        </p:nvSpPr>
        <p:spPr>
          <a:xfrm>
            <a:off x="190480" y="207544"/>
            <a:ext cx="9199562" cy="7239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rgbClr val="1464F4"/>
              </a:buClr>
              <a:buSzPts val="3400"/>
              <a:buNone/>
            </a:pPr>
            <a:r>
              <a:rPr b="1" lang="en-US">
                <a:latin typeface="Quattrocento Sans"/>
                <a:ea typeface="Quattrocento Sans"/>
                <a:cs typeface="Quattrocento Sans"/>
                <a:sym typeface="Quattrocento Sans"/>
              </a:rPr>
              <a:t>HỆ THỐNG ĐIỀU HÒA</a:t>
            </a:r>
            <a:endParaRPr/>
          </a:p>
        </p:txBody>
      </p:sp>
      <p:sp>
        <p:nvSpPr>
          <p:cNvPr id="445" name="Google Shape;445;p15"/>
          <p:cNvSpPr txBox="1"/>
          <p:nvPr/>
        </p:nvSpPr>
        <p:spPr>
          <a:xfrm>
            <a:off x="106708" y="1034110"/>
            <a:ext cx="5537298" cy="2029723"/>
          </a:xfrm>
          <a:prstGeom prst="rect">
            <a:avLst/>
          </a:prstGeom>
          <a:noFill/>
          <a:ln>
            <a:noFill/>
          </a:ln>
        </p:spPr>
        <p:txBody>
          <a:bodyPr anchorCtr="0" anchor="t" bIns="45700" lIns="91425" spcFirstLastPara="1" rIns="91425" wrap="square" tIns="45700">
            <a:noAutofit/>
          </a:bodyPr>
          <a:lstStyle/>
          <a:p>
            <a:pPr indent="-342900" lvl="0" marL="342900" marR="0" rtl="0" algn="just">
              <a:lnSpc>
                <a:spcPct val="150000"/>
              </a:lnSpc>
              <a:spcBef>
                <a:spcPts val="0"/>
              </a:spcBef>
              <a:spcAft>
                <a:spcPts val="0"/>
              </a:spcAft>
              <a:buClr>
                <a:schemeClr val="dk1"/>
              </a:buClr>
              <a:buSzPts val="2200"/>
              <a:buFont typeface="Noto Sans Symbols"/>
              <a:buChar char="✔"/>
            </a:pPr>
            <a:r>
              <a:rPr lang="en-US" sz="2200">
                <a:solidFill>
                  <a:schemeClr val="dk1"/>
                </a:solidFill>
                <a:latin typeface="Quattrocento Sans"/>
                <a:ea typeface="Quattrocento Sans"/>
                <a:cs typeface="Quattrocento Sans"/>
                <a:sym typeface="Quattrocento Sans"/>
              </a:rPr>
              <a:t>VF 5 trang bị hệ thống điều hòa tự động 1 vùng, điều chỉnh cơ</a:t>
            </a:r>
            <a:endParaRPr sz="2200">
              <a:solidFill>
                <a:schemeClr val="dk1"/>
              </a:solidFill>
              <a:latin typeface="Quattrocento Sans"/>
              <a:ea typeface="Quattrocento Sans"/>
              <a:cs typeface="Quattrocento Sans"/>
              <a:sym typeface="Quattrocento Sans"/>
            </a:endParaRPr>
          </a:p>
          <a:p>
            <a:pPr indent="-342900" lvl="0" marL="342900" marR="0" rtl="0" algn="just">
              <a:lnSpc>
                <a:spcPct val="150000"/>
              </a:lnSpc>
              <a:spcBef>
                <a:spcPts val="1000"/>
              </a:spcBef>
              <a:spcAft>
                <a:spcPts val="0"/>
              </a:spcAft>
              <a:buClr>
                <a:schemeClr val="dk1"/>
              </a:buClr>
              <a:buSzPts val="2200"/>
              <a:buFont typeface="Noto Sans Symbols"/>
              <a:buChar char="✔"/>
            </a:pPr>
            <a:r>
              <a:rPr lang="en-US" sz="2200">
                <a:solidFill>
                  <a:schemeClr val="dk1"/>
                </a:solidFill>
                <a:latin typeface="Quattrocento Sans"/>
                <a:ea typeface="Quattrocento Sans"/>
                <a:cs typeface="Quattrocento Sans"/>
                <a:sym typeface="Quattrocento Sans"/>
              </a:rPr>
              <a:t>Tính năng lọc không khí cabin với khả năng lọc bụi mịn PM2.5</a:t>
            </a:r>
            <a:endParaRPr/>
          </a:p>
          <a:p>
            <a:pPr indent="-342900" lvl="0" marL="342900" marR="0" rtl="0" algn="just">
              <a:lnSpc>
                <a:spcPct val="150000"/>
              </a:lnSpc>
              <a:spcBef>
                <a:spcPts val="1000"/>
              </a:spcBef>
              <a:spcAft>
                <a:spcPts val="0"/>
              </a:spcAft>
              <a:buClr>
                <a:schemeClr val="dk1"/>
              </a:buClr>
              <a:buSzPts val="2200"/>
              <a:buFont typeface="Noto Sans Symbols"/>
              <a:buChar char="✔"/>
            </a:pPr>
            <a:r>
              <a:rPr lang="en-US" sz="2200">
                <a:solidFill>
                  <a:schemeClr val="dk1"/>
                </a:solidFill>
                <a:latin typeface="Quattrocento Sans"/>
                <a:ea typeface="Quattrocento Sans"/>
                <a:cs typeface="Quattrocento Sans"/>
                <a:sym typeface="Quattrocento Sans"/>
              </a:rPr>
              <a:t>Chức năng làm tan sương/tan băng</a:t>
            </a:r>
            <a:endParaRPr sz="2200">
              <a:solidFill>
                <a:schemeClr val="dk1"/>
              </a:solidFill>
              <a:latin typeface="Quattrocento Sans"/>
              <a:ea typeface="Quattrocento Sans"/>
              <a:cs typeface="Quattrocento Sans"/>
              <a:sym typeface="Quattrocento Sans"/>
            </a:endParaRPr>
          </a:p>
        </p:txBody>
      </p:sp>
      <p:pic>
        <p:nvPicPr>
          <p:cNvPr id="446" name="Google Shape;446;p15"/>
          <p:cNvPicPr preferRelativeResize="0"/>
          <p:nvPr/>
        </p:nvPicPr>
        <p:blipFill rotWithShape="1">
          <a:blip r:embed="rId3">
            <a:alphaModFix/>
          </a:blip>
          <a:srcRect b="0" l="0" r="0" t="0"/>
          <a:stretch/>
        </p:blipFill>
        <p:spPr>
          <a:xfrm>
            <a:off x="5816199" y="1656153"/>
            <a:ext cx="6010482" cy="3545693"/>
          </a:xfrm>
          <a:prstGeom prst="rect">
            <a:avLst/>
          </a:prstGeom>
          <a:noFill/>
          <a:ln>
            <a:noFill/>
          </a:ln>
        </p:spPr>
      </p:pic>
      <p:pic>
        <p:nvPicPr>
          <p:cNvPr id="447" name="Google Shape;447;p15"/>
          <p:cNvPicPr preferRelativeResize="0"/>
          <p:nvPr/>
        </p:nvPicPr>
        <p:blipFill rotWithShape="1">
          <a:blip r:embed="rId4">
            <a:alphaModFix/>
          </a:blip>
          <a:srcRect b="0" l="0" r="0" t="0"/>
          <a:stretch/>
        </p:blipFill>
        <p:spPr>
          <a:xfrm>
            <a:off x="896587" y="4177912"/>
            <a:ext cx="3503151" cy="2627364"/>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1" name="Shape 451"/>
        <p:cNvGrpSpPr/>
        <p:nvPr/>
      </p:nvGrpSpPr>
      <p:grpSpPr>
        <a:xfrm>
          <a:off x="0" y="0"/>
          <a:ext cx="0" cy="0"/>
          <a:chOff x="0" y="0"/>
          <a:chExt cx="0" cy="0"/>
        </a:xfrm>
      </p:grpSpPr>
      <p:sp>
        <p:nvSpPr>
          <p:cNvPr id="452" name="Google Shape;452;p16"/>
          <p:cNvSpPr txBox="1"/>
          <p:nvPr>
            <p:ph idx="1" type="body"/>
          </p:nvPr>
        </p:nvSpPr>
        <p:spPr>
          <a:xfrm>
            <a:off x="487363" y="504427"/>
            <a:ext cx="9199562" cy="7239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rgbClr val="1464F4"/>
              </a:buClr>
              <a:buSzPts val="3400"/>
              <a:buNone/>
            </a:pPr>
            <a:r>
              <a:rPr b="1" lang="en-US">
                <a:latin typeface="Quattrocento Sans"/>
                <a:ea typeface="Quattrocento Sans"/>
                <a:cs typeface="Quattrocento Sans"/>
                <a:sym typeface="Quattrocento Sans"/>
              </a:rPr>
              <a:t>TRỢ LÝ ẢO VIVI</a:t>
            </a:r>
            <a:endParaRPr/>
          </a:p>
        </p:txBody>
      </p:sp>
      <p:sp>
        <p:nvSpPr>
          <p:cNvPr id="453" name="Google Shape;453;p16"/>
          <p:cNvSpPr txBox="1"/>
          <p:nvPr/>
        </p:nvSpPr>
        <p:spPr>
          <a:xfrm>
            <a:off x="487363" y="1931029"/>
            <a:ext cx="6964178" cy="6350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dk1"/>
              </a:buClr>
              <a:buSzPts val="2500"/>
              <a:buFont typeface="Arial"/>
              <a:buNone/>
            </a:pPr>
            <a:r>
              <a:t/>
            </a:r>
            <a:endParaRPr sz="2500">
              <a:solidFill>
                <a:schemeClr val="dk1"/>
              </a:solidFill>
              <a:latin typeface="Quattrocento Sans"/>
              <a:ea typeface="Quattrocento Sans"/>
              <a:cs typeface="Quattrocento Sans"/>
              <a:sym typeface="Quattrocento Sans"/>
            </a:endParaRPr>
          </a:p>
        </p:txBody>
      </p:sp>
      <p:pic>
        <p:nvPicPr>
          <p:cNvPr descr="ViVi - VinBigData" id="454" name="Google Shape;454;p16"/>
          <p:cNvPicPr preferRelativeResize="0"/>
          <p:nvPr/>
        </p:nvPicPr>
        <p:blipFill rotWithShape="1">
          <a:blip r:embed="rId3">
            <a:alphaModFix/>
          </a:blip>
          <a:srcRect b="0" l="0" r="0" t="0"/>
          <a:stretch/>
        </p:blipFill>
        <p:spPr>
          <a:xfrm>
            <a:off x="5808552" y="637954"/>
            <a:ext cx="6018841" cy="5422605"/>
          </a:xfrm>
          <a:prstGeom prst="rect">
            <a:avLst/>
          </a:prstGeom>
          <a:noFill/>
          <a:ln>
            <a:noFill/>
          </a:ln>
        </p:spPr>
      </p:pic>
      <p:sp>
        <p:nvSpPr>
          <p:cNvPr id="455" name="Google Shape;455;p16"/>
          <p:cNvSpPr txBox="1"/>
          <p:nvPr/>
        </p:nvSpPr>
        <p:spPr>
          <a:xfrm>
            <a:off x="487363" y="1750320"/>
            <a:ext cx="5652180" cy="4029096"/>
          </a:xfrm>
          <a:prstGeom prst="rect">
            <a:avLst/>
          </a:prstGeom>
          <a:noFill/>
          <a:ln>
            <a:noFill/>
          </a:ln>
        </p:spPr>
        <p:txBody>
          <a:bodyPr anchorCtr="0" anchor="t" bIns="45700" lIns="91425" spcFirstLastPara="1" rIns="91425" wrap="square" tIns="45700">
            <a:noAutofit/>
          </a:bodyPr>
          <a:lstStyle/>
          <a:p>
            <a:pPr indent="-342900" lvl="0" marL="342900" marR="0" rtl="0" algn="just">
              <a:lnSpc>
                <a:spcPct val="150000"/>
              </a:lnSpc>
              <a:spcBef>
                <a:spcPts val="0"/>
              </a:spcBef>
              <a:spcAft>
                <a:spcPts val="0"/>
              </a:spcAft>
              <a:buClr>
                <a:schemeClr val="dk1"/>
              </a:buClr>
              <a:buSzPts val="2200"/>
              <a:buFont typeface="Noto Sans Symbols"/>
              <a:buChar char="✔"/>
            </a:pPr>
            <a:r>
              <a:rPr lang="en-US" sz="2200">
                <a:solidFill>
                  <a:schemeClr val="dk1"/>
                </a:solidFill>
                <a:latin typeface="Quattrocento Sans"/>
                <a:ea typeface="Quattrocento Sans"/>
                <a:cs typeface="Quattrocento Sans"/>
                <a:sym typeface="Quattrocento Sans"/>
              </a:rPr>
              <a:t>Được phát triển bởi VinBigData – công ty công nghệ thuộc tập đoàn Vingroup</a:t>
            </a:r>
            <a:endParaRPr sz="2200">
              <a:solidFill>
                <a:schemeClr val="dk1"/>
              </a:solidFill>
              <a:latin typeface="Quattrocento Sans"/>
              <a:ea typeface="Quattrocento Sans"/>
              <a:cs typeface="Quattrocento Sans"/>
              <a:sym typeface="Quattrocento Sans"/>
            </a:endParaRPr>
          </a:p>
          <a:p>
            <a:pPr indent="-342900" lvl="0" marL="342900" marR="0" rtl="0" algn="just">
              <a:lnSpc>
                <a:spcPct val="150000"/>
              </a:lnSpc>
              <a:spcBef>
                <a:spcPts val="0"/>
              </a:spcBef>
              <a:spcAft>
                <a:spcPts val="0"/>
              </a:spcAft>
              <a:buClr>
                <a:schemeClr val="dk1"/>
              </a:buClr>
              <a:buSzPts val="2200"/>
              <a:buFont typeface="Noto Sans Symbols"/>
              <a:buChar char="✔"/>
            </a:pPr>
            <a:r>
              <a:rPr lang="en-US" sz="2200">
                <a:solidFill>
                  <a:schemeClr val="dk1"/>
                </a:solidFill>
                <a:latin typeface="Quattrocento Sans"/>
                <a:ea typeface="Quattrocento Sans"/>
                <a:cs typeface="Quattrocento Sans"/>
                <a:sym typeface="Quattrocento Sans"/>
              </a:rPr>
              <a:t>Sử dụng ra lệnh bằng giọng nói thông qua câu lệnh "Hey VinFast" để điều khiển các tính năng của xe: điều hòa, cửa kính, gửi tin nhắn, gọi điện…</a:t>
            </a:r>
            <a:endParaRPr/>
          </a:p>
          <a:p>
            <a:pPr indent="-203200" lvl="0" marL="342900" marR="0" rtl="0" algn="just">
              <a:spcBef>
                <a:spcPts val="0"/>
              </a:spcBef>
              <a:spcAft>
                <a:spcPts val="0"/>
              </a:spcAft>
              <a:buClr>
                <a:schemeClr val="dk1"/>
              </a:buClr>
              <a:buSzPts val="2200"/>
              <a:buFont typeface="Noto Sans Symbols"/>
              <a:buNone/>
            </a:pPr>
            <a:r>
              <a:t/>
            </a:r>
            <a:endParaRPr sz="2200">
              <a:solidFill>
                <a:schemeClr val="dk1"/>
              </a:solidFill>
              <a:latin typeface="Quattrocento Sans"/>
              <a:ea typeface="Quattrocento Sans"/>
              <a:cs typeface="Quattrocento Sans"/>
              <a:sym typeface="Quattrocento Sans"/>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9" name="Shape 459"/>
        <p:cNvGrpSpPr/>
        <p:nvPr/>
      </p:nvGrpSpPr>
      <p:grpSpPr>
        <a:xfrm>
          <a:off x="0" y="0"/>
          <a:ext cx="0" cy="0"/>
          <a:chOff x="0" y="0"/>
          <a:chExt cx="0" cy="0"/>
        </a:xfrm>
      </p:grpSpPr>
      <p:sp>
        <p:nvSpPr>
          <p:cNvPr id="460" name="Google Shape;460;p17"/>
          <p:cNvSpPr txBox="1"/>
          <p:nvPr>
            <p:ph type="ctrTitle"/>
          </p:nvPr>
        </p:nvSpPr>
        <p:spPr>
          <a:xfrm>
            <a:off x="4439034" y="3030886"/>
            <a:ext cx="7198853" cy="926856"/>
          </a:xfrm>
          <a:prstGeom prst="rect">
            <a:avLst/>
          </a:prstGeom>
          <a:noFill/>
          <a:ln>
            <a:noFill/>
          </a:ln>
        </p:spPr>
        <p:txBody>
          <a:bodyPr anchorCtr="0" anchor="ctr" bIns="45700" lIns="91425" spcFirstLastPara="1" rIns="91425" wrap="square" tIns="45700">
            <a:normAutofit/>
          </a:bodyPr>
          <a:lstStyle/>
          <a:p>
            <a:pPr indent="0" lvl="0" marL="0" rtl="0" algn="just">
              <a:lnSpc>
                <a:spcPct val="90000"/>
              </a:lnSpc>
              <a:spcBef>
                <a:spcPts val="0"/>
              </a:spcBef>
              <a:spcAft>
                <a:spcPts val="0"/>
              </a:spcAft>
              <a:buClr>
                <a:schemeClr val="lt1"/>
              </a:buClr>
              <a:buSzPts val="5300"/>
              <a:buFont typeface="Quattrocento Sans"/>
              <a:buNone/>
            </a:pPr>
            <a:r>
              <a:rPr b="1" lang="en-US">
                <a:latin typeface="Quattrocento Sans"/>
                <a:ea typeface="Quattrocento Sans"/>
                <a:cs typeface="Quattrocento Sans"/>
                <a:sym typeface="Quattrocento Sans"/>
              </a:rPr>
              <a:t>AN TOÀN &amp; AN NINH</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4" name="Shape 464"/>
        <p:cNvGrpSpPr/>
        <p:nvPr/>
      </p:nvGrpSpPr>
      <p:grpSpPr>
        <a:xfrm>
          <a:off x="0" y="0"/>
          <a:ext cx="0" cy="0"/>
          <a:chOff x="0" y="0"/>
          <a:chExt cx="0" cy="0"/>
        </a:xfrm>
      </p:grpSpPr>
      <p:sp>
        <p:nvSpPr>
          <p:cNvPr id="465" name="Google Shape;465;p18"/>
          <p:cNvSpPr txBox="1"/>
          <p:nvPr>
            <p:ph idx="1" type="body"/>
          </p:nvPr>
        </p:nvSpPr>
        <p:spPr>
          <a:xfrm>
            <a:off x="487363" y="504427"/>
            <a:ext cx="9199562" cy="7239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rgbClr val="1464F4"/>
              </a:buClr>
              <a:buSzPts val="3400"/>
              <a:buNone/>
            </a:pPr>
            <a:r>
              <a:rPr b="1" lang="en-US">
                <a:latin typeface="Quattrocento Sans"/>
                <a:ea typeface="Quattrocento Sans"/>
                <a:cs typeface="Quattrocento Sans"/>
                <a:sym typeface="Quattrocento Sans"/>
              </a:rPr>
              <a:t>HỆ THỐNG PHANH &amp; AN TOÀN</a:t>
            </a:r>
            <a:endParaRPr/>
          </a:p>
        </p:txBody>
      </p:sp>
      <p:pic>
        <p:nvPicPr>
          <p:cNvPr id="466" name="Google Shape;466;p18"/>
          <p:cNvPicPr preferRelativeResize="0"/>
          <p:nvPr/>
        </p:nvPicPr>
        <p:blipFill rotWithShape="1">
          <a:blip r:embed="rId3">
            <a:alphaModFix/>
          </a:blip>
          <a:srcRect b="0" l="0" r="0" t="0"/>
          <a:stretch/>
        </p:blipFill>
        <p:spPr>
          <a:xfrm>
            <a:off x="6073188" y="1514584"/>
            <a:ext cx="5618159" cy="3739418"/>
          </a:xfrm>
          <a:prstGeom prst="rect">
            <a:avLst/>
          </a:prstGeom>
          <a:noFill/>
          <a:ln>
            <a:noFill/>
          </a:ln>
        </p:spPr>
      </p:pic>
      <p:sp>
        <p:nvSpPr>
          <p:cNvPr id="467" name="Google Shape;467;p18"/>
          <p:cNvSpPr txBox="1"/>
          <p:nvPr/>
        </p:nvSpPr>
        <p:spPr>
          <a:xfrm>
            <a:off x="500653" y="1521002"/>
            <a:ext cx="5618159" cy="4176553"/>
          </a:xfrm>
          <a:prstGeom prst="rect">
            <a:avLst/>
          </a:prstGeom>
          <a:noFill/>
          <a:ln>
            <a:noFill/>
          </a:ln>
        </p:spPr>
        <p:txBody>
          <a:bodyPr anchorCtr="0" anchor="t" bIns="45700" lIns="91425" spcFirstLastPara="1" rIns="91425" wrap="square" tIns="45700">
            <a:noAutofit/>
          </a:bodyPr>
          <a:lstStyle/>
          <a:p>
            <a:pPr indent="-342900" lvl="0" marL="342900" marR="0" rtl="0" algn="l">
              <a:lnSpc>
                <a:spcPct val="150000"/>
              </a:lnSpc>
              <a:spcBef>
                <a:spcPts val="0"/>
              </a:spcBef>
              <a:spcAft>
                <a:spcPts val="0"/>
              </a:spcAft>
              <a:buClr>
                <a:schemeClr val="dk1"/>
              </a:buClr>
              <a:buSzPts val="1800"/>
              <a:buFont typeface="Noto Sans Symbols"/>
              <a:buChar char="✔"/>
            </a:pPr>
            <a:r>
              <a:rPr lang="en-US" sz="1800">
                <a:solidFill>
                  <a:schemeClr val="dk1"/>
                </a:solidFill>
                <a:latin typeface="Quattrocento Sans"/>
                <a:ea typeface="Quattrocento Sans"/>
                <a:cs typeface="Quattrocento Sans"/>
                <a:sym typeface="Quattrocento Sans"/>
              </a:rPr>
              <a:t>Trang bị hệ thống phanh đĩa 4 bánh </a:t>
            </a:r>
            <a:endParaRPr/>
          </a:p>
          <a:p>
            <a:pPr indent="-342900" lvl="0" marL="342900" marR="0" rtl="0" algn="l">
              <a:lnSpc>
                <a:spcPct val="150000"/>
              </a:lnSpc>
              <a:spcBef>
                <a:spcPts val="0"/>
              </a:spcBef>
              <a:spcAft>
                <a:spcPts val="0"/>
              </a:spcAft>
              <a:buClr>
                <a:schemeClr val="dk1"/>
              </a:buClr>
              <a:buSzPts val="1800"/>
              <a:buFont typeface="Noto Sans Symbols"/>
              <a:buChar char="✔"/>
            </a:pPr>
            <a:r>
              <a:rPr lang="en-US" sz="1800">
                <a:solidFill>
                  <a:schemeClr val="dk1"/>
                </a:solidFill>
                <a:latin typeface="Quattrocento Sans"/>
                <a:ea typeface="Quattrocento Sans"/>
                <a:cs typeface="Quattrocento Sans"/>
                <a:sym typeface="Quattrocento Sans"/>
              </a:rPr>
              <a:t>ABS: chống bó cứng phanh</a:t>
            </a:r>
            <a:endParaRPr sz="1800">
              <a:solidFill>
                <a:schemeClr val="dk1"/>
              </a:solidFill>
              <a:latin typeface="Quattrocento Sans"/>
              <a:ea typeface="Quattrocento Sans"/>
              <a:cs typeface="Quattrocento Sans"/>
              <a:sym typeface="Quattrocento Sans"/>
            </a:endParaRPr>
          </a:p>
          <a:p>
            <a:pPr indent="-342900" lvl="0" marL="342900" marR="0" rtl="0" algn="l">
              <a:lnSpc>
                <a:spcPct val="150000"/>
              </a:lnSpc>
              <a:spcBef>
                <a:spcPts val="0"/>
              </a:spcBef>
              <a:spcAft>
                <a:spcPts val="0"/>
              </a:spcAft>
              <a:buClr>
                <a:schemeClr val="dk1"/>
              </a:buClr>
              <a:buSzPts val="1800"/>
              <a:buFont typeface="Noto Sans Symbols"/>
              <a:buChar char="✔"/>
            </a:pPr>
            <a:r>
              <a:rPr lang="en-US" sz="1800">
                <a:solidFill>
                  <a:schemeClr val="dk1"/>
                </a:solidFill>
                <a:latin typeface="Quattrocento Sans"/>
                <a:ea typeface="Quattrocento Sans"/>
                <a:cs typeface="Quattrocento Sans"/>
                <a:sym typeface="Quattrocento Sans"/>
              </a:rPr>
              <a:t>BA: hỗ trợ phanh khẩn cấp</a:t>
            </a:r>
            <a:endParaRPr sz="1800">
              <a:solidFill>
                <a:schemeClr val="dk1"/>
              </a:solidFill>
              <a:latin typeface="Quattrocento Sans"/>
              <a:ea typeface="Quattrocento Sans"/>
              <a:cs typeface="Quattrocento Sans"/>
              <a:sym typeface="Quattrocento Sans"/>
            </a:endParaRPr>
          </a:p>
          <a:p>
            <a:pPr indent="-342900" lvl="0" marL="342900" marR="0" rtl="0" algn="l">
              <a:lnSpc>
                <a:spcPct val="150000"/>
              </a:lnSpc>
              <a:spcBef>
                <a:spcPts val="0"/>
              </a:spcBef>
              <a:spcAft>
                <a:spcPts val="0"/>
              </a:spcAft>
              <a:buClr>
                <a:schemeClr val="dk1"/>
              </a:buClr>
              <a:buSzPts val="1800"/>
              <a:buFont typeface="Noto Sans Symbols"/>
              <a:buChar char="✔"/>
            </a:pPr>
            <a:r>
              <a:rPr lang="en-US" sz="1800">
                <a:solidFill>
                  <a:schemeClr val="dk1"/>
                </a:solidFill>
                <a:latin typeface="Quattrocento Sans"/>
                <a:ea typeface="Quattrocento Sans"/>
                <a:cs typeface="Quattrocento Sans"/>
                <a:sym typeface="Quattrocento Sans"/>
              </a:rPr>
              <a:t>EBD: phân phối lực phanh điện tử</a:t>
            </a:r>
            <a:endParaRPr sz="1800">
              <a:solidFill>
                <a:schemeClr val="dk1"/>
              </a:solidFill>
              <a:latin typeface="Quattrocento Sans"/>
              <a:ea typeface="Quattrocento Sans"/>
              <a:cs typeface="Quattrocento Sans"/>
              <a:sym typeface="Quattrocento Sans"/>
            </a:endParaRPr>
          </a:p>
          <a:p>
            <a:pPr indent="-342900" lvl="0" marL="342900" marR="0" rtl="0" algn="l">
              <a:lnSpc>
                <a:spcPct val="150000"/>
              </a:lnSpc>
              <a:spcBef>
                <a:spcPts val="0"/>
              </a:spcBef>
              <a:spcAft>
                <a:spcPts val="0"/>
              </a:spcAft>
              <a:buClr>
                <a:schemeClr val="dk1"/>
              </a:buClr>
              <a:buSzPts val="1800"/>
              <a:buFont typeface="Noto Sans Symbols"/>
              <a:buChar char="✔"/>
            </a:pPr>
            <a:r>
              <a:rPr lang="en-US" sz="1800">
                <a:solidFill>
                  <a:schemeClr val="dk1"/>
                </a:solidFill>
                <a:latin typeface="Quattrocento Sans"/>
                <a:ea typeface="Quattrocento Sans"/>
                <a:cs typeface="Quattrocento Sans"/>
                <a:sym typeface="Quattrocento Sans"/>
              </a:rPr>
              <a:t>ESC: cân bằng điện tử</a:t>
            </a:r>
            <a:endParaRPr sz="1800">
              <a:solidFill>
                <a:schemeClr val="dk1"/>
              </a:solidFill>
              <a:latin typeface="Quattrocento Sans"/>
              <a:ea typeface="Quattrocento Sans"/>
              <a:cs typeface="Quattrocento Sans"/>
              <a:sym typeface="Quattrocento Sans"/>
            </a:endParaRPr>
          </a:p>
          <a:p>
            <a:pPr indent="-342900" lvl="0" marL="342900" marR="0" rtl="0" algn="l">
              <a:lnSpc>
                <a:spcPct val="150000"/>
              </a:lnSpc>
              <a:spcBef>
                <a:spcPts val="0"/>
              </a:spcBef>
              <a:spcAft>
                <a:spcPts val="0"/>
              </a:spcAft>
              <a:buClr>
                <a:schemeClr val="dk1"/>
              </a:buClr>
              <a:buSzPts val="1800"/>
              <a:buFont typeface="Noto Sans Symbols"/>
              <a:buChar char="✔"/>
            </a:pPr>
            <a:r>
              <a:rPr lang="en-US" sz="1800">
                <a:solidFill>
                  <a:schemeClr val="dk1"/>
                </a:solidFill>
                <a:latin typeface="Quattrocento Sans"/>
                <a:ea typeface="Quattrocento Sans"/>
                <a:cs typeface="Quattrocento Sans"/>
                <a:sym typeface="Quattrocento Sans"/>
              </a:rPr>
              <a:t>TSC: kiểm soát lực kéo</a:t>
            </a:r>
            <a:endParaRPr sz="1800">
              <a:solidFill>
                <a:schemeClr val="dk1"/>
              </a:solidFill>
              <a:latin typeface="Quattrocento Sans"/>
              <a:ea typeface="Quattrocento Sans"/>
              <a:cs typeface="Quattrocento Sans"/>
              <a:sym typeface="Quattrocento Sans"/>
            </a:endParaRPr>
          </a:p>
          <a:p>
            <a:pPr indent="-342900" lvl="0" marL="342900" marR="0" rtl="0" algn="l">
              <a:lnSpc>
                <a:spcPct val="150000"/>
              </a:lnSpc>
              <a:spcBef>
                <a:spcPts val="0"/>
              </a:spcBef>
              <a:spcAft>
                <a:spcPts val="0"/>
              </a:spcAft>
              <a:buClr>
                <a:schemeClr val="dk1"/>
              </a:buClr>
              <a:buSzPts val="1800"/>
              <a:buFont typeface="Noto Sans Symbols"/>
              <a:buChar char="✔"/>
            </a:pPr>
            <a:r>
              <a:rPr lang="en-US" sz="1800">
                <a:solidFill>
                  <a:schemeClr val="dk1"/>
                </a:solidFill>
                <a:latin typeface="Quattrocento Sans"/>
                <a:ea typeface="Quattrocento Sans"/>
                <a:cs typeface="Quattrocento Sans"/>
                <a:sym typeface="Quattrocento Sans"/>
              </a:rPr>
              <a:t>HAS: khởi hành ngang dốc</a:t>
            </a:r>
            <a:endParaRPr sz="1800">
              <a:solidFill>
                <a:schemeClr val="dk1"/>
              </a:solidFill>
              <a:latin typeface="Quattrocento Sans"/>
              <a:ea typeface="Quattrocento Sans"/>
              <a:cs typeface="Quattrocento Sans"/>
              <a:sym typeface="Quattrocento Sans"/>
            </a:endParaRPr>
          </a:p>
          <a:p>
            <a:pPr indent="-342900" lvl="0" marL="342900" marR="0" rtl="0" algn="l">
              <a:lnSpc>
                <a:spcPct val="150000"/>
              </a:lnSpc>
              <a:spcBef>
                <a:spcPts val="0"/>
              </a:spcBef>
              <a:spcAft>
                <a:spcPts val="0"/>
              </a:spcAft>
              <a:buClr>
                <a:schemeClr val="dk1"/>
              </a:buClr>
              <a:buSzPts val="1800"/>
              <a:buFont typeface="Noto Sans Symbols"/>
              <a:buChar char="✔"/>
            </a:pPr>
            <a:r>
              <a:rPr lang="en-US" sz="1800">
                <a:solidFill>
                  <a:schemeClr val="dk1"/>
                </a:solidFill>
                <a:latin typeface="Quattrocento Sans"/>
                <a:ea typeface="Quattrocento Sans"/>
                <a:cs typeface="Quattrocento Sans"/>
                <a:sym typeface="Quattrocento Sans"/>
              </a:rPr>
              <a:t>ESS: đèn báo phanh khẩn cấp</a:t>
            </a:r>
            <a:endParaRPr sz="1800">
              <a:solidFill>
                <a:schemeClr val="dk1"/>
              </a:solidFill>
              <a:latin typeface="Quattrocento Sans"/>
              <a:ea typeface="Quattrocento Sans"/>
              <a:cs typeface="Quattrocento Sans"/>
              <a:sym typeface="Quattrocento Sans"/>
            </a:endParaRPr>
          </a:p>
          <a:p>
            <a:pPr indent="-342900" lvl="0" marL="342900" marR="0" rtl="0" algn="l">
              <a:lnSpc>
                <a:spcPct val="150000"/>
              </a:lnSpc>
              <a:spcBef>
                <a:spcPts val="0"/>
              </a:spcBef>
              <a:spcAft>
                <a:spcPts val="0"/>
              </a:spcAft>
              <a:buClr>
                <a:schemeClr val="dk1"/>
              </a:buClr>
              <a:buSzPts val="1800"/>
              <a:buFont typeface="Noto Sans Symbols"/>
              <a:buChar char="✔"/>
            </a:pPr>
            <a:r>
              <a:rPr lang="en-US" sz="1800">
                <a:solidFill>
                  <a:schemeClr val="dk1"/>
                </a:solidFill>
                <a:latin typeface="Quattrocento Sans"/>
                <a:ea typeface="Quattrocento Sans"/>
                <a:cs typeface="Quattrocento Sans"/>
                <a:sym typeface="Quattrocento Sans"/>
              </a:rPr>
              <a:t>iTPMS: cảnh báo áp suất lốp – gián tiếp</a:t>
            </a:r>
            <a:endParaRPr sz="1800">
              <a:solidFill>
                <a:schemeClr val="dk1"/>
              </a:solidFill>
              <a:latin typeface="Quattrocento Sans"/>
              <a:ea typeface="Quattrocento Sans"/>
              <a:cs typeface="Quattrocento Sans"/>
              <a:sym typeface="Quattrocento Sans"/>
            </a:endParaRPr>
          </a:p>
          <a:p>
            <a:pPr indent="0" lvl="0" marL="0" marR="0" rtl="0" algn="l">
              <a:lnSpc>
                <a:spcPct val="150000"/>
              </a:lnSpc>
              <a:spcBef>
                <a:spcPts val="0"/>
              </a:spcBef>
              <a:spcAft>
                <a:spcPts val="0"/>
              </a:spcAft>
              <a:buNone/>
            </a:pPr>
            <a:r>
              <a:t/>
            </a:r>
            <a:endParaRPr sz="1800">
              <a:solidFill>
                <a:schemeClr val="dk1"/>
              </a:solidFill>
              <a:latin typeface="Quattrocento Sans"/>
              <a:ea typeface="Quattrocento Sans"/>
              <a:cs typeface="Quattrocento Sans"/>
              <a:sym typeface="Quattrocento Sans"/>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1" name="Shape 471"/>
        <p:cNvGrpSpPr/>
        <p:nvPr/>
      </p:nvGrpSpPr>
      <p:grpSpPr>
        <a:xfrm>
          <a:off x="0" y="0"/>
          <a:ext cx="0" cy="0"/>
          <a:chOff x="0" y="0"/>
          <a:chExt cx="0" cy="0"/>
        </a:xfrm>
      </p:grpSpPr>
      <p:sp>
        <p:nvSpPr>
          <p:cNvPr id="472" name="Google Shape;472;p19"/>
          <p:cNvSpPr txBox="1"/>
          <p:nvPr>
            <p:ph idx="1" type="body"/>
          </p:nvPr>
        </p:nvSpPr>
        <p:spPr>
          <a:xfrm>
            <a:off x="487363" y="504427"/>
            <a:ext cx="9199562" cy="7239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rgbClr val="1464F4"/>
              </a:buClr>
              <a:buSzPts val="3400"/>
              <a:buNone/>
            </a:pPr>
            <a:r>
              <a:rPr b="1" lang="en-US">
                <a:latin typeface="Quattrocento Sans"/>
                <a:ea typeface="Quattrocento Sans"/>
                <a:cs typeface="Quattrocento Sans"/>
                <a:sym typeface="Quattrocento Sans"/>
              </a:rPr>
              <a:t>HỆ THỐNG TÚI KHÍ</a:t>
            </a:r>
            <a:endParaRPr/>
          </a:p>
        </p:txBody>
      </p:sp>
      <p:sp>
        <p:nvSpPr>
          <p:cNvPr id="473" name="Google Shape;473;p19"/>
          <p:cNvSpPr txBox="1"/>
          <p:nvPr/>
        </p:nvSpPr>
        <p:spPr>
          <a:xfrm>
            <a:off x="487363" y="2180411"/>
            <a:ext cx="5711418" cy="635000"/>
          </a:xfrm>
          <a:prstGeom prst="rect">
            <a:avLst/>
          </a:prstGeom>
          <a:noFill/>
          <a:ln>
            <a:noFill/>
          </a:ln>
        </p:spPr>
        <p:txBody>
          <a:bodyPr anchorCtr="0" anchor="t" bIns="45700" lIns="91425" spcFirstLastPara="1" rIns="91425" wrap="square" tIns="45700">
            <a:noAutofit/>
          </a:bodyPr>
          <a:lstStyle/>
          <a:p>
            <a:pPr indent="0" lvl="0" marL="0" marR="0" rtl="0" algn="l">
              <a:lnSpc>
                <a:spcPct val="150000"/>
              </a:lnSpc>
              <a:spcBef>
                <a:spcPts val="0"/>
              </a:spcBef>
              <a:spcAft>
                <a:spcPts val="0"/>
              </a:spcAft>
              <a:buClr>
                <a:schemeClr val="dk1"/>
              </a:buClr>
              <a:buSzPts val="1800"/>
              <a:buFont typeface="Arial"/>
              <a:buNone/>
            </a:pPr>
            <a:r>
              <a:rPr lang="en-US" sz="1800">
                <a:solidFill>
                  <a:schemeClr val="dk1"/>
                </a:solidFill>
                <a:latin typeface="Quattrocento Sans"/>
                <a:ea typeface="Quattrocento Sans"/>
                <a:cs typeface="Quattrocento Sans"/>
                <a:sym typeface="Quattrocento Sans"/>
              </a:rPr>
              <a:t>VF 5 được trang bị 6 túi khí:</a:t>
            </a:r>
            <a:endParaRPr/>
          </a:p>
          <a:p>
            <a:pPr indent="-342900" lvl="0" marL="342900" marR="0" rtl="0" algn="l">
              <a:lnSpc>
                <a:spcPct val="150000"/>
              </a:lnSpc>
              <a:spcBef>
                <a:spcPts val="1000"/>
              </a:spcBef>
              <a:spcAft>
                <a:spcPts val="0"/>
              </a:spcAft>
              <a:buClr>
                <a:schemeClr val="dk1"/>
              </a:buClr>
              <a:buSzPts val="1800"/>
              <a:buFont typeface="Noto Sans Symbols"/>
              <a:buChar char="✔"/>
            </a:pPr>
            <a:r>
              <a:rPr lang="en-US" sz="1800">
                <a:solidFill>
                  <a:schemeClr val="dk1"/>
                </a:solidFill>
                <a:latin typeface="Quattrocento Sans"/>
                <a:ea typeface="Quattrocento Sans"/>
                <a:cs typeface="Quattrocento Sans"/>
                <a:sym typeface="Quattrocento Sans"/>
              </a:rPr>
              <a:t>Túi khí cho người lái và hành khách phía trước: 02</a:t>
            </a:r>
            <a:endParaRPr/>
          </a:p>
          <a:p>
            <a:pPr indent="-342900" lvl="0" marL="342900" marR="0" rtl="0" algn="l">
              <a:lnSpc>
                <a:spcPct val="150000"/>
              </a:lnSpc>
              <a:spcBef>
                <a:spcPts val="1000"/>
              </a:spcBef>
              <a:spcAft>
                <a:spcPts val="0"/>
              </a:spcAft>
              <a:buClr>
                <a:schemeClr val="dk1"/>
              </a:buClr>
              <a:buSzPts val="1800"/>
              <a:buFont typeface="Noto Sans Symbols"/>
              <a:buChar char="✔"/>
            </a:pPr>
            <a:r>
              <a:rPr lang="en-US" sz="1800">
                <a:solidFill>
                  <a:schemeClr val="dk1"/>
                </a:solidFill>
                <a:latin typeface="Quattrocento Sans"/>
                <a:ea typeface="Quattrocento Sans"/>
                <a:cs typeface="Quattrocento Sans"/>
                <a:sym typeface="Quattrocento Sans"/>
              </a:rPr>
              <a:t>Túi khí rèm: 02</a:t>
            </a:r>
            <a:endParaRPr/>
          </a:p>
          <a:p>
            <a:pPr indent="-342900" lvl="0" marL="342900" marR="0" rtl="0" algn="l">
              <a:lnSpc>
                <a:spcPct val="150000"/>
              </a:lnSpc>
              <a:spcBef>
                <a:spcPts val="1000"/>
              </a:spcBef>
              <a:spcAft>
                <a:spcPts val="0"/>
              </a:spcAft>
              <a:buClr>
                <a:schemeClr val="dk1"/>
              </a:buClr>
              <a:buSzPts val="1800"/>
              <a:buFont typeface="Noto Sans Symbols"/>
              <a:buChar char="✔"/>
            </a:pPr>
            <a:r>
              <a:rPr lang="en-US" sz="1800">
                <a:solidFill>
                  <a:schemeClr val="dk1"/>
                </a:solidFill>
                <a:latin typeface="Quattrocento Sans"/>
                <a:ea typeface="Quattrocento Sans"/>
                <a:cs typeface="Quattrocento Sans"/>
                <a:sym typeface="Quattrocento Sans"/>
              </a:rPr>
              <a:t>Túi khí bên hông hàng ghế trước: 02</a:t>
            </a:r>
            <a:endParaRPr/>
          </a:p>
          <a:p>
            <a:pPr indent="0" lvl="0" marL="0" marR="0" rtl="0" algn="l">
              <a:lnSpc>
                <a:spcPct val="150000"/>
              </a:lnSpc>
              <a:spcBef>
                <a:spcPts val="1000"/>
              </a:spcBef>
              <a:spcAft>
                <a:spcPts val="0"/>
              </a:spcAft>
              <a:buClr>
                <a:schemeClr val="dk1"/>
              </a:buClr>
              <a:buSzPts val="1800"/>
              <a:buFont typeface="Arial"/>
              <a:buNone/>
            </a:pPr>
            <a:r>
              <a:t/>
            </a:r>
            <a:endParaRPr sz="1800">
              <a:solidFill>
                <a:schemeClr val="dk1"/>
              </a:solidFill>
              <a:latin typeface="Quattrocento Sans"/>
              <a:ea typeface="Quattrocento Sans"/>
              <a:cs typeface="Quattrocento Sans"/>
              <a:sym typeface="Quattrocento Sans"/>
            </a:endParaRPr>
          </a:p>
        </p:txBody>
      </p:sp>
      <p:pic>
        <p:nvPicPr>
          <p:cNvPr id="474" name="Google Shape;474;p19"/>
          <p:cNvPicPr preferRelativeResize="0"/>
          <p:nvPr/>
        </p:nvPicPr>
        <p:blipFill rotWithShape="1">
          <a:blip r:embed="rId3">
            <a:alphaModFix/>
          </a:blip>
          <a:srcRect b="0" l="0" r="0" t="0"/>
          <a:stretch/>
        </p:blipFill>
        <p:spPr>
          <a:xfrm>
            <a:off x="6323569" y="1537604"/>
            <a:ext cx="5381068" cy="3782792"/>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8" name="Shape 478"/>
        <p:cNvGrpSpPr/>
        <p:nvPr/>
      </p:nvGrpSpPr>
      <p:grpSpPr>
        <a:xfrm>
          <a:off x="0" y="0"/>
          <a:ext cx="0" cy="0"/>
          <a:chOff x="0" y="0"/>
          <a:chExt cx="0" cy="0"/>
        </a:xfrm>
      </p:grpSpPr>
      <p:sp>
        <p:nvSpPr>
          <p:cNvPr id="479" name="Google Shape;479;p20"/>
          <p:cNvSpPr txBox="1"/>
          <p:nvPr>
            <p:ph idx="1" type="body"/>
          </p:nvPr>
        </p:nvSpPr>
        <p:spPr>
          <a:xfrm>
            <a:off x="487363" y="504427"/>
            <a:ext cx="9199562" cy="7239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rgbClr val="1464F4"/>
              </a:buClr>
              <a:buSzPts val="3400"/>
              <a:buNone/>
            </a:pPr>
            <a:r>
              <a:rPr b="1" lang="en-US">
                <a:latin typeface="Quattrocento Sans"/>
                <a:ea typeface="Quattrocento Sans"/>
                <a:cs typeface="Quattrocento Sans"/>
                <a:sym typeface="Quattrocento Sans"/>
              </a:rPr>
              <a:t>HỆ THỐNG HỖ TRỢ LÁI NÂNG CAO (ADAS)</a:t>
            </a:r>
            <a:endParaRPr b="1">
              <a:latin typeface="Quattrocento Sans"/>
              <a:ea typeface="Quattrocento Sans"/>
              <a:cs typeface="Quattrocento Sans"/>
              <a:sym typeface="Quattrocento Sans"/>
            </a:endParaRPr>
          </a:p>
        </p:txBody>
      </p:sp>
      <p:sp>
        <p:nvSpPr>
          <p:cNvPr id="480" name="Google Shape;480;p20"/>
          <p:cNvSpPr txBox="1"/>
          <p:nvPr/>
        </p:nvSpPr>
        <p:spPr>
          <a:xfrm>
            <a:off x="487363" y="1931028"/>
            <a:ext cx="5413707" cy="3231255"/>
          </a:xfrm>
          <a:prstGeom prst="rect">
            <a:avLst/>
          </a:prstGeom>
          <a:noFill/>
          <a:ln>
            <a:noFill/>
          </a:ln>
        </p:spPr>
        <p:txBody>
          <a:bodyPr anchorCtr="0" anchor="t" bIns="45700" lIns="91425" spcFirstLastPara="1" rIns="91425" wrap="square" tIns="45700">
            <a:noAutofit/>
          </a:bodyPr>
          <a:lstStyle/>
          <a:p>
            <a:pPr indent="-342900" lvl="0" marL="342900" marR="0" rtl="0" algn="l">
              <a:lnSpc>
                <a:spcPct val="150000"/>
              </a:lnSpc>
              <a:spcBef>
                <a:spcPts val="0"/>
              </a:spcBef>
              <a:spcAft>
                <a:spcPts val="0"/>
              </a:spcAft>
              <a:buClr>
                <a:schemeClr val="dk1"/>
              </a:buClr>
              <a:buSzPts val="1800"/>
              <a:buFont typeface="Noto Sans Symbols"/>
              <a:buChar char="✔"/>
            </a:pPr>
            <a:r>
              <a:rPr lang="en-US" sz="1800">
                <a:solidFill>
                  <a:schemeClr val="dk1"/>
                </a:solidFill>
                <a:latin typeface="Quattrocento Sans"/>
                <a:ea typeface="Quattrocento Sans"/>
                <a:cs typeface="Quattrocento Sans"/>
                <a:sym typeface="Quattrocento Sans"/>
              </a:rPr>
              <a:t>Giám sát hành trình cơ bản (Cruise Control)</a:t>
            </a:r>
            <a:endParaRPr/>
          </a:p>
          <a:p>
            <a:pPr indent="-342900" lvl="0" marL="342900" marR="0" rtl="0" algn="l">
              <a:lnSpc>
                <a:spcPct val="150000"/>
              </a:lnSpc>
              <a:spcBef>
                <a:spcPts val="1000"/>
              </a:spcBef>
              <a:spcAft>
                <a:spcPts val="0"/>
              </a:spcAft>
              <a:buClr>
                <a:schemeClr val="dk1"/>
              </a:buClr>
              <a:buSzPts val="1800"/>
              <a:buFont typeface="Noto Sans Symbols"/>
              <a:buChar char="✔"/>
            </a:pPr>
            <a:r>
              <a:rPr lang="en-US" sz="1800">
                <a:solidFill>
                  <a:schemeClr val="dk1"/>
                </a:solidFill>
                <a:latin typeface="Quattrocento Sans"/>
                <a:ea typeface="Quattrocento Sans"/>
                <a:cs typeface="Quattrocento Sans"/>
                <a:sym typeface="Quattrocento Sans"/>
              </a:rPr>
              <a:t>Cảnh báo giao thông phía sau</a:t>
            </a:r>
            <a:endParaRPr sz="1800">
              <a:solidFill>
                <a:schemeClr val="dk1"/>
              </a:solidFill>
              <a:latin typeface="Quattrocento Sans"/>
              <a:ea typeface="Quattrocento Sans"/>
              <a:cs typeface="Quattrocento Sans"/>
              <a:sym typeface="Quattrocento Sans"/>
            </a:endParaRPr>
          </a:p>
          <a:p>
            <a:pPr indent="-342900" lvl="0" marL="342900" marR="0" rtl="0" algn="l">
              <a:lnSpc>
                <a:spcPct val="150000"/>
              </a:lnSpc>
              <a:spcBef>
                <a:spcPts val="1000"/>
              </a:spcBef>
              <a:spcAft>
                <a:spcPts val="0"/>
              </a:spcAft>
              <a:buClr>
                <a:schemeClr val="dk1"/>
              </a:buClr>
              <a:buSzPts val="1800"/>
              <a:buFont typeface="Noto Sans Symbols"/>
              <a:buChar char="✔"/>
            </a:pPr>
            <a:r>
              <a:rPr lang="en-US" sz="1800">
                <a:solidFill>
                  <a:schemeClr val="dk1"/>
                </a:solidFill>
                <a:latin typeface="Quattrocento Sans"/>
                <a:ea typeface="Quattrocento Sans"/>
                <a:cs typeface="Quattrocento Sans"/>
                <a:sym typeface="Quattrocento Sans"/>
              </a:rPr>
              <a:t>Cảnh báo điểm mù</a:t>
            </a:r>
            <a:endParaRPr sz="1800">
              <a:solidFill>
                <a:schemeClr val="dk1"/>
              </a:solidFill>
              <a:latin typeface="Quattrocento Sans"/>
              <a:ea typeface="Quattrocento Sans"/>
              <a:cs typeface="Quattrocento Sans"/>
              <a:sym typeface="Quattrocento Sans"/>
            </a:endParaRPr>
          </a:p>
          <a:p>
            <a:pPr indent="-342900" lvl="0" marL="342900" marR="0" rtl="0" algn="l">
              <a:lnSpc>
                <a:spcPct val="150000"/>
              </a:lnSpc>
              <a:spcBef>
                <a:spcPts val="1000"/>
              </a:spcBef>
              <a:spcAft>
                <a:spcPts val="0"/>
              </a:spcAft>
              <a:buClr>
                <a:schemeClr val="dk1"/>
              </a:buClr>
              <a:buSzPts val="1800"/>
              <a:buFont typeface="Noto Sans Symbols"/>
              <a:buChar char="✔"/>
            </a:pPr>
            <a:r>
              <a:rPr lang="en-US" sz="1800">
                <a:solidFill>
                  <a:schemeClr val="dk1"/>
                </a:solidFill>
                <a:latin typeface="Quattrocento Sans"/>
                <a:ea typeface="Quattrocento Sans"/>
                <a:cs typeface="Quattrocento Sans"/>
                <a:sym typeface="Quattrocento Sans"/>
              </a:rPr>
              <a:t>Cảnh báo mở cửa</a:t>
            </a:r>
            <a:endParaRPr sz="1800">
              <a:solidFill>
                <a:schemeClr val="dk1"/>
              </a:solidFill>
              <a:latin typeface="Quattrocento Sans"/>
              <a:ea typeface="Quattrocento Sans"/>
              <a:cs typeface="Quattrocento Sans"/>
              <a:sym typeface="Quattrocento Sans"/>
            </a:endParaRPr>
          </a:p>
          <a:p>
            <a:pPr indent="-342900" lvl="0" marL="342900" marR="0" rtl="0" algn="l">
              <a:lnSpc>
                <a:spcPct val="150000"/>
              </a:lnSpc>
              <a:spcBef>
                <a:spcPts val="1000"/>
              </a:spcBef>
              <a:spcAft>
                <a:spcPts val="0"/>
              </a:spcAft>
              <a:buClr>
                <a:schemeClr val="dk1"/>
              </a:buClr>
              <a:buSzPts val="1800"/>
              <a:buFont typeface="Noto Sans Symbols"/>
              <a:buChar char="✔"/>
            </a:pPr>
            <a:r>
              <a:rPr lang="en-US" sz="1800">
                <a:solidFill>
                  <a:schemeClr val="dk1"/>
                </a:solidFill>
                <a:latin typeface="Quattrocento Sans"/>
                <a:ea typeface="Quattrocento Sans"/>
                <a:cs typeface="Quattrocento Sans"/>
                <a:sym typeface="Quattrocento Sans"/>
              </a:rPr>
              <a:t>Hỗ trợ đỗ xe phía sau</a:t>
            </a:r>
            <a:endParaRPr sz="1800">
              <a:solidFill>
                <a:schemeClr val="dk1"/>
              </a:solidFill>
              <a:latin typeface="Quattrocento Sans"/>
              <a:ea typeface="Quattrocento Sans"/>
              <a:cs typeface="Quattrocento Sans"/>
              <a:sym typeface="Quattrocento Sans"/>
            </a:endParaRPr>
          </a:p>
          <a:p>
            <a:pPr indent="-342900" lvl="0" marL="342900" marR="0" rtl="0" algn="l">
              <a:lnSpc>
                <a:spcPct val="150000"/>
              </a:lnSpc>
              <a:spcBef>
                <a:spcPts val="1000"/>
              </a:spcBef>
              <a:spcAft>
                <a:spcPts val="0"/>
              </a:spcAft>
              <a:buClr>
                <a:schemeClr val="dk1"/>
              </a:buClr>
              <a:buSzPts val="1800"/>
              <a:buFont typeface="Noto Sans Symbols"/>
              <a:buChar char="✔"/>
            </a:pPr>
            <a:r>
              <a:rPr lang="en-US" sz="1800">
                <a:solidFill>
                  <a:schemeClr val="dk1"/>
                </a:solidFill>
                <a:latin typeface="Quattrocento Sans"/>
                <a:ea typeface="Quattrocento Sans"/>
                <a:cs typeface="Quattrocento Sans"/>
                <a:sym typeface="Quattrocento Sans"/>
              </a:rPr>
              <a:t>Camera phía sau (camera lùi)</a:t>
            </a:r>
            <a:endParaRPr/>
          </a:p>
          <a:p>
            <a:pPr indent="0" lvl="0" marL="0" marR="0" rtl="0" algn="l">
              <a:lnSpc>
                <a:spcPct val="150000"/>
              </a:lnSpc>
              <a:spcBef>
                <a:spcPts val="1000"/>
              </a:spcBef>
              <a:spcAft>
                <a:spcPts val="0"/>
              </a:spcAft>
              <a:buClr>
                <a:schemeClr val="dk1"/>
              </a:buClr>
              <a:buSzPts val="1800"/>
              <a:buFont typeface="Arial"/>
              <a:buNone/>
            </a:pPr>
            <a:r>
              <a:t/>
            </a:r>
            <a:endParaRPr sz="1800">
              <a:solidFill>
                <a:schemeClr val="dk1"/>
              </a:solidFill>
              <a:latin typeface="Quattrocento Sans"/>
              <a:ea typeface="Quattrocento Sans"/>
              <a:cs typeface="Quattrocento Sans"/>
              <a:sym typeface="Quattrocento Sans"/>
            </a:endParaRPr>
          </a:p>
        </p:txBody>
      </p:sp>
      <p:pic>
        <p:nvPicPr>
          <p:cNvPr id="481" name="Google Shape;481;p20"/>
          <p:cNvPicPr preferRelativeResize="0"/>
          <p:nvPr/>
        </p:nvPicPr>
        <p:blipFill rotWithShape="1">
          <a:blip r:embed="rId3">
            <a:alphaModFix/>
          </a:blip>
          <a:srcRect b="0" l="0" r="0" t="0"/>
          <a:stretch/>
        </p:blipFill>
        <p:spPr>
          <a:xfrm>
            <a:off x="5965371" y="1931028"/>
            <a:ext cx="5810542" cy="3231256"/>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5" name="Shape 485"/>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Content">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VinFast Template adjust by nganpk3">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Thank you">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2024-09-20T02:45:58Z</dcterms:created>
  <dc:creator>Trần Thành Nam (VF-ĐTKD-HMCSCL-DTKSCLKD)</dc:creator>
</cp:coreProperties>
</file>