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 id="2147483661" r:id="rId5"/>
    <p:sldMasterId id="2147483679"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Lst>
  <p:sldSz cy="6858000" cx="12192000"/>
  <p:notesSz cx="6858000" cy="9144000"/>
  <p:embeddedFontLst>
    <p:embeddedFont>
      <p:font typeface="Mulish ExtraLight"/>
      <p:regular r:id="rId33"/>
      <p:bold r:id="rId34"/>
      <p:italic r:id="rId35"/>
      <p:boldItalic r:id="rId36"/>
    </p:embeddedFont>
    <p:embeddedFont>
      <p:font typeface="Mulish"/>
      <p:regular r:id="rId37"/>
      <p:bold r:id="rId38"/>
      <p:italic r:id="rId39"/>
      <p:boldItalic r:id="rId40"/>
    </p:embeddedFont>
    <p:embeddedFont>
      <p:font typeface="Mulish SemiBold"/>
      <p:regular r:id="rId41"/>
      <p:bold r:id="rId42"/>
      <p:italic r:id="rId43"/>
      <p:boldItalic r:id="rId44"/>
    </p:embeddedFont>
    <p:embeddedFont>
      <p:font typeface="Quattrocento Sans"/>
      <p:regular r:id="rId45"/>
      <p:bold r:id="rId46"/>
      <p:italic r:id="rId47"/>
      <p:boldItalic r:id="rId48"/>
    </p:embeddedFont>
    <p:embeddedFont>
      <p:font typeface="Mulish Black"/>
      <p:bold r:id="rId49"/>
      <p:boldItalic r:id="rId50"/>
    </p:embeddedFont>
    <p:embeddedFont>
      <p:font typeface="Mulish Medium"/>
      <p:regular r:id="rId51"/>
      <p:bold r:id="rId52"/>
      <p:italic r:id="rId53"/>
      <p:boldItalic r:id="rId5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55" roundtripDataSignature="AMtx7mhz/FrD5qGF/ymk8CXt2doz5Svxz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F1ED6A31-90A0-4FFC-9892-1FF11C02087D}">
  <a:tblStyle styleId="{F1ED6A31-90A0-4FFC-9892-1FF11C02087D}" styleName="Table_0">
    <a:wholeTbl>
      <a:tcTxStyle b="off" i="off">
        <a:font>
          <a:latin typeface="Aptos"/>
          <a:ea typeface="Aptos"/>
          <a:cs typeface="Aptos"/>
        </a:font>
        <a:schemeClr val="dk1"/>
      </a:tcTxStyle>
      <a:tcStyle>
        <a:tcBdr>
          <a:left>
            <a:ln cap="flat" cmpd="sng" w="12700">
              <a:solidFill>
                <a:schemeClr val="dk1"/>
              </a:solidFill>
              <a:prstDash val="solid"/>
              <a:round/>
              <a:headEnd len="sm" w="sm" type="none"/>
              <a:tailEnd len="sm" w="sm" type="none"/>
            </a:ln>
          </a:left>
          <a:right>
            <a:ln cap="flat" cmpd="sng" w="12700">
              <a:solidFill>
                <a:schemeClr val="dk1"/>
              </a:solidFill>
              <a:prstDash val="solid"/>
              <a:round/>
              <a:headEnd len="sm" w="sm" type="none"/>
              <a:tailEnd len="sm" w="sm" type="none"/>
            </a:ln>
          </a:right>
          <a:top>
            <a:ln cap="flat" cmpd="sng" w="12700">
              <a:solidFill>
                <a:schemeClr val="dk1"/>
              </a:solidFill>
              <a:prstDash val="solid"/>
              <a:round/>
              <a:headEnd len="sm" w="sm" type="none"/>
              <a:tailEnd len="sm" w="sm" type="none"/>
            </a:ln>
          </a:top>
          <a:bottom>
            <a:ln cap="flat" cmpd="sng" w="12700">
              <a:solidFill>
                <a:schemeClr val="dk1"/>
              </a:solidFill>
              <a:prstDash val="solid"/>
              <a:round/>
              <a:headEnd len="sm" w="sm" type="none"/>
              <a:tailEnd len="sm" w="sm" type="none"/>
            </a:ln>
          </a:bottom>
          <a:insideH>
            <a:ln cap="flat" cmpd="sng" w="12700">
              <a:solidFill>
                <a:schemeClr val="dk1"/>
              </a:solidFill>
              <a:prstDash val="solid"/>
              <a:round/>
              <a:headEnd len="sm" w="sm" type="none"/>
              <a:tailEnd len="sm" w="sm" type="none"/>
            </a:ln>
          </a:insideH>
          <a:insideV>
            <a:ln cap="flat" cmpd="sng" w="12700">
              <a:solidFill>
                <a:schemeClr val="dk1"/>
              </a:solidFill>
              <a:prstDash val="solid"/>
              <a:round/>
              <a:headEnd len="sm" w="sm" type="none"/>
              <a:tailEnd len="sm" w="sm" type="none"/>
            </a:ln>
          </a:insideV>
        </a:tcBdr>
        <a:fill>
          <a:solidFill>
            <a:srgbClr val="FFFFFF">
              <a:alpha val="0"/>
            </a:srgbClr>
          </a:solidFill>
        </a:fill>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font" Target="fonts/Mulish-boldItalic.fntdata"/><Relationship Id="rId42" Type="http://schemas.openxmlformats.org/officeDocument/2006/relationships/font" Target="fonts/MulishSemiBold-bold.fntdata"/><Relationship Id="rId41" Type="http://schemas.openxmlformats.org/officeDocument/2006/relationships/font" Target="fonts/MulishSemiBold-regular.fntdata"/><Relationship Id="rId44" Type="http://schemas.openxmlformats.org/officeDocument/2006/relationships/font" Target="fonts/MulishSemiBold-boldItalic.fntdata"/><Relationship Id="rId43" Type="http://schemas.openxmlformats.org/officeDocument/2006/relationships/font" Target="fonts/MulishSemiBold-italic.fntdata"/><Relationship Id="rId46" Type="http://schemas.openxmlformats.org/officeDocument/2006/relationships/font" Target="fonts/QuattrocentoSans-bold.fntdata"/><Relationship Id="rId45" Type="http://schemas.openxmlformats.org/officeDocument/2006/relationships/font" Target="fonts/QuattrocentoSans-regular.fntdata"/><Relationship Id="rId1" Type="http://schemas.openxmlformats.org/officeDocument/2006/relationships/theme" Target="theme/theme4.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2.xml"/><Relationship Id="rId48" Type="http://schemas.openxmlformats.org/officeDocument/2006/relationships/font" Target="fonts/QuattrocentoSans-boldItalic.fntdata"/><Relationship Id="rId47" Type="http://schemas.openxmlformats.org/officeDocument/2006/relationships/font" Target="fonts/QuattrocentoSans-italic.fntdata"/><Relationship Id="rId49" Type="http://schemas.openxmlformats.org/officeDocument/2006/relationships/font" Target="fonts/MulishBlack-bold.fntdata"/><Relationship Id="rId5" Type="http://schemas.openxmlformats.org/officeDocument/2006/relationships/slideMaster" Target="slideMasters/slideMaster2.xml"/><Relationship Id="rId6" Type="http://schemas.openxmlformats.org/officeDocument/2006/relationships/slideMaster" Target="slideMasters/slideMaster3.xml"/><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slide" Target="slides/slide24.xml"/><Relationship Id="rId30" Type="http://schemas.openxmlformats.org/officeDocument/2006/relationships/slide" Target="slides/slide23.xml"/><Relationship Id="rId33" Type="http://schemas.openxmlformats.org/officeDocument/2006/relationships/font" Target="fonts/MulishExtraLight-regular.fntdata"/><Relationship Id="rId32" Type="http://schemas.openxmlformats.org/officeDocument/2006/relationships/slide" Target="slides/slide25.xml"/><Relationship Id="rId35" Type="http://schemas.openxmlformats.org/officeDocument/2006/relationships/font" Target="fonts/MulishExtraLight-italic.fntdata"/><Relationship Id="rId34" Type="http://schemas.openxmlformats.org/officeDocument/2006/relationships/font" Target="fonts/MulishExtraLight-bold.fntdata"/><Relationship Id="rId37" Type="http://schemas.openxmlformats.org/officeDocument/2006/relationships/font" Target="fonts/Mulish-regular.fntdata"/><Relationship Id="rId36" Type="http://schemas.openxmlformats.org/officeDocument/2006/relationships/font" Target="fonts/MulishExtraLight-boldItalic.fntdata"/><Relationship Id="rId39" Type="http://schemas.openxmlformats.org/officeDocument/2006/relationships/font" Target="fonts/Mulish-italic.fntdata"/><Relationship Id="rId38" Type="http://schemas.openxmlformats.org/officeDocument/2006/relationships/font" Target="fonts/Mulish-bold.fntdata"/><Relationship Id="rId20" Type="http://schemas.openxmlformats.org/officeDocument/2006/relationships/slide" Target="slides/slide13.xml"/><Relationship Id="rId22" Type="http://schemas.openxmlformats.org/officeDocument/2006/relationships/slide" Target="slides/slide15.xml"/><Relationship Id="rId21" Type="http://schemas.openxmlformats.org/officeDocument/2006/relationships/slide" Target="slides/slide14.xml"/><Relationship Id="rId24" Type="http://schemas.openxmlformats.org/officeDocument/2006/relationships/slide" Target="slides/slide17.xml"/><Relationship Id="rId23" Type="http://schemas.openxmlformats.org/officeDocument/2006/relationships/slide" Target="slides/slide16.xml"/><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slide" Target="slides/slide21.xml"/><Relationship Id="rId27" Type="http://schemas.openxmlformats.org/officeDocument/2006/relationships/slide" Target="slides/slide20.xml"/><Relationship Id="rId29" Type="http://schemas.openxmlformats.org/officeDocument/2006/relationships/slide" Target="slides/slide22.xml"/><Relationship Id="rId51" Type="http://schemas.openxmlformats.org/officeDocument/2006/relationships/font" Target="fonts/MulishMedium-regular.fntdata"/><Relationship Id="rId50" Type="http://schemas.openxmlformats.org/officeDocument/2006/relationships/font" Target="fonts/MulishBlack-boldItalic.fntdata"/><Relationship Id="rId53" Type="http://schemas.openxmlformats.org/officeDocument/2006/relationships/font" Target="fonts/MulishMedium-italic.fntdata"/><Relationship Id="rId52" Type="http://schemas.openxmlformats.org/officeDocument/2006/relationships/font" Target="fonts/MulishMedium-bold.fntdata"/><Relationship Id="rId11" Type="http://schemas.openxmlformats.org/officeDocument/2006/relationships/slide" Target="slides/slide4.xml"/><Relationship Id="rId55" Type="http://customschemas.google.com/relationships/presentationmetadata" Target="metadata"/><Relationship Id="rId10" Type="http://schemas.openxmlformats.org/officeDocument/2006/relationships/slide" Target="slides/slide3.xml"/><Relationship Id="rId54" Type="http://schemas.openxmlformats.org/officeDocument/2006/relationships/font" Target="fonts/MulishMedium-boldItalic.fntdata"/><Relationship Id="rId13" Type="http://schemas.openxmlformats.org/officeDocument/2006/relationships/slide" Target="slides/slide6.xml"/><Relationship Id="rId12" Type="http://schemas.openxmlformats.org/officeDocument/2006/relationships/slide" Target="slides/slide5.xml"/><Relationship Id="rId15" Type="http://schemas.openxmlformats.org/officeDocument/2006/relationships/slide" Target="slides/slide8.xml"/><Relationship Id="rId14" Type="http://schemas.openxmlformats.org/officeDocument/2006/relationships/slide" Target="slides/slide7.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indent="-228600" lvl="1" marL="914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2pPr>
            <a:lvl3pPr indent="-228600" lvl="2" marL="1371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3pPr>
            <a:lvl4pPr indent="-228600" lvl="3" marL="1828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4pPr>
            <a:lvl5pPr indent="-228600" lvl="4" marL="22860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5pPr>
            <a:lvl6pPr indent="-228600" lvl="5" marL="2743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6pPr>
            <a:lvl7pPr indent="-228600" lvl="6" marL="3200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7pPr>
            <a:lvl8pPr indent="-228600" lvl="7" marL="3657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8pPr>
            <a:lvl9pPr indent="-228600" lvl="8" marL="4114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1" name="Google Shape;311;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7" name="Google Shape;317;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4" name="Google Shape;324;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0" name="Google Shape;330;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5" name="Shape 335"/>
        <p:cNvGrpSpPr/>
        <p:nvPr/>
      </p:nvGrpSpPr>
      <p:grpSpPr>
        <a:xfrm>
          <a:off x="0" y="0"/>
          <a:ext cx="0" cy="0"/>
          <a:chOff x="0" y="0"/>
          <a:chExt cx="0" cy="0"/>
        </a:xfrm>
      </p:grpSpPr>
      <p:sp>
        <p:nvSpPr>
          <p:cNvPr id="336" name="Google Shape;336;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7" name="Google Shape;337;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1" name="Shape 351"/>
        <p:cNvGrpSpPr/>
        <p:nvPr/>
      </p:nvGrpSpPr>
      <p:grpSpPr>
        <a:xfrm>
          <a:off x="0" y="0"/>
          <a:ext cx="0" cy="0"/>
          <a:chOff x="0" y="0"/>
          <a:chExt cx="0" cy="0"/>
        </a:xfrm>
      </p:grpSpPr>
      <p:sp>
        <p:nvSpPr>
          <p:cNvPr id="352" name="Google Shape;352;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3" name="Google Shape;353;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8" name="Shape 358"/>
        <p:cNvGrpSpPr/>
        <p:nvPr/>
      </p:nvGrpSpPr>
      <p:grpSpPr>
        <a:xfrm>
          <a:off x="0" y="0"/>
          <a:ext cx="0" cy="0"/>
          <a:chOff x="0" y="0"/>
          <a:chExt cx="0" cy="0"/>
        </a:xfrm>
      </p:grpSpPr>
      <p:sp>
        <p:nvSpPr>
          <p:cNvPr id="359" name="Google Shape;359;p7: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285750" lvl="0" marL="285750" rtl="0" algn="l">
              <a:spcBef>
                <a:spcPts val="0"/>
              </a:spcBef>
              <a:spcAft>
                <a:spcPts val="0"/>
              </a:spcAft>
              <a:buClr>
                <a:srgbClr val="1969F9"/>
              </a:buClr>
              <a:buSzPts val="1200"/>
              <a:buFont typeface="Arial"/>
              <a:buChar char="•"/>
            </a:pPr>
            <a:r>
              <a:rPr lang="en-US" sz="1200"/>
              <a:t>Các màu sắc mới phối </a:t>
            </a:r>
            <a:r>
              <a:rPr b="1" lang="en-US" sz="1200">
                <a:solidFill>
                  <a:srgbClr val="1969F9"/>
                </a:solidFill>
              </a:rPr>
              <a:t>phù hợp </a:t>
            </a:r>
            <a:r>
              <a:rPr lang="en-US" sz="1200"/>
              <a:t>với nhu cầu của KH.</a:t>
            </a:r>
            <a:endParaRPr/>
          </a:p>
          <a:p>
            <a:pPr indent="-285750" lvl="0" marL="285750" rtl="0" algn="l">
              <a:spcBef>
                <a:spcPts val="0"/>
              </a:spcBef>
              <a:spcAft>
                <a:spcPts val="0"/>
              </a:spcAft>
              <a:buClr>
                <a:srgbClr val="1969F9"/>
              </a:buClr>
              <a:buSzPts val="1200"/>
              <a:buFont typeface="Arial"/>
              <a:buChar char="•"/>
            </a:pPr>
            <a:r>
              <a:rPr lang="en-US" sz="1200"/>
              <a:t>Sản xuất nhanh và </a:t>
            </a:r>
            <a:r>
              <a:rPr b="1" lang="en-US" sz="1200">
                <a:solidFill>
                  <a:srgbClr val="1969F9"/>
                </a:solidFill>
              </a:rPr>
              <a:t>giao xe sớm </a:t>
            </a:r>
            <a:r>
              <a:rPr lang="en-US" sz="1200"/>
              <a:t>cho KH, KH không phải chờ đợi lâu.</a:t>
            </a:r>
            <a:endParaRPr/>
          </a:p>
        </p:txBody>
      </p:sp>
      <p:sp>
        <p:nvSpPr>
          <p:cNvPr id="360" name="Google Shape;360;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8" name="Shape 378"/>
        <p:cNvGrpSpPr/>
        <p:nvPr/>
      </p:nvGrpSpPr>
      <p:grpSpPr>
        <a:xfrm>
          <a:off x="0" y="0"/>
          <a:ext cx="0" cy="0"/>
          <a:chOff x="0" y="0"/>
          <a:chExt cx="0" cy="0"/>
        </a:xfrm>
      </p:grpSpPr>
      <p:sp>
        <p:nvSpPr>
          <p:cNvPr id="379" name="Google Shape;379;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0" name="Google Shape;380;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 name="Shape 391"/>
        <p:cNvGrpSpPr/>
        <p:nvPr/>
      </p:nvGrpSpPr>
      <p:grpSpPr>
        <a:xfrm>
          <a:off x="0" y="0"/>
          <a:ext cx="0" cy="0"/>
          <a:chOff x="0" y="0"/>
          <a:chExt cx="0" cy="0"/>
        </a:xfrm>
      </p:grpSpPr>
      <p:sp>
        <p:nvSpPr>
          <p:cNvPr id="392" name="Google Shape;392;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3" name="Google Shape;393;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8" name="Shape 398"/>
        <p:cNvGrpSpPr/>
        <p:nvPr/>
      </p:nvGrpSpPr>
      <p:grpSpPr>
        <a:xfrm>
          <a:off x="0" y="0"/>
          <a:ext cx="0" cy="0"/>
          <a:chOff x="0" y="0"/>
          <a:chExt cx="0" cy="0"/>
        </a:xfrm>
      </p:grpSpPr>
      <p:sp>
        <p:nvSpPr>
          <p:cNvPr id="399" name="Google Shape;399;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0" name="Google Shape;400;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5" name="Shape 405"/>
        <p:cNvGrpSpPr/>
        <p:nvPr/>
      </p:nvGrpSpPr>
      <p:grpSpPr>
        <a:xfrm>
          <a:off x="0" y="0"/>
          <a:ext cx="0" cy="0"/>
          <a:chOff x="0" y="0"/>
          <a:chExt cx="0" cy="0"/>
        </a:xfrm>
      </p:grpSpPr>
      <p:sp>
        <p:nvSpPr>
          <p:cNvPr id="406" name="Google Shape;406;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7" name="Google Shape;407;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4" name="Shape 414"/>
        <p:cNvGrpSpPr/>
        <p:nvPr/>
      </p:nvGrpSpPr>
      <p:grpSpPr>
        <a:xfrm>
          <a:off x="0" y="0"/>
          <a:ext cx="0" cy="0"/>
          <a:chOff x="0" y="0"/>
          <a:chExt cx="0" cy="0"/>
        </a:xfrm>
      </p:grpSpPr>
      <p:sp>
        <p:nvSpPr>
          <p:cNvPr id="415" name="Google Shape;415;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6" name="Google Shape;416;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0" name="Shape 420"/>
        <p:cNvGrpSpPr/>
        <p:nvPr/>
      </p:nvGrpSpPr>
      <p:grpSpPr>
        <a:xfrm>
          <a:off x="0" y="0"/>
          <a:ext cx="0" cy="0"/>
          <a:chOff x="0" y="0"/>
          <a:chExt cx="0" cy="0"/>
        </a:xfrm>
      </p:grpSpPr>
      <p:sp>
        <p:nvSpPr>
          <p:cNvPr id="421" name="Google Shape;421;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2" name="Google Shape;422;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 name="Shape 427"/>
        <p:cNvGrpSpPr/>
        <p:nvPr/>
      </p:nvGrpSpPr>
      <p:grpSpPr>
        <a:xfrm>
          <a:off x="0" y="0"/>
          <a:ext cx="0" cy="0"/>
          <a:chOff x="0" y="0"/>
          <a:chExt cx="0" cy="0"/>
        </a:xfrm>
      </p:grpSpPr>
      <p:sp>
        <p:nvSpPr>
          <p:cNvPr id="428" name="Google Shape;428;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9" name="Google Shape;429;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4" name="Shape 434"/>
        <p:cNvGrpSpPr/>
        <p:nvPr/>
      </p:nvGrpSpPr>
      <p:grpSpPr>
        <a:xfrm>
          <a:off x="0" y="0"/>
          <a:ext cx="0" cy="0"/>
          <a:chOff x="0" y="0"/>
          <a:chExt cx="0" cy="0"/>
        </a:xfrm>
      </p:grpSpPr>
      <p:sp>
        <p:nvSpPr>
          <p:cNvPr id="435" name="Google Shape;435;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6" name="Google Shape;436;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1" name="Shape 441"/>
        <p:cNvGrpSpPr/>
        <p:nvPr/>
      </p:nvGrpSpPr>
      <p:grpSpPr>
        <a:xfrm>
          <a:off x="0" y="0"/>
          <a:ext cx="0" cy="0"/>
          <a:chOff x="0" y="0"/>
          <a:chExt cx="0" cy="0"/>
        </a:xfrm>
      </p:grpSpPr>
      <p:sp>
        <p:nvSpPr>
          <p:cNvPr id="442" name="Google Shape;442;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3" name="Google Shape;443;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6" name="Shape 446"/>
        <p:cNvGrpSpPr/>
        <p:nvPr/>
      </p:nvGrpSpPr>
      <p:grpSpPr>
        <a:xfrm>
          <a:off x="0" y="0"/>
          <a:ext cx="0" cy="0"/>
          <a:chOff x="0" y="0"/>
          <a:chExt cx="0" cy="0"/>
        </a:xfrm>
      </p:grpSpPr>
      <p:sp>
        <p:nvSpPr>
          <p:cNvPr id="447" name="Google Shape;447;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8" name="Google Shape;448;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Bản 7S 6 loa, ko có loa táp lô</a:t>
            </a:r>
            <a:endParaRPr/>
          </a:p>
        </p:txBody>
      </p:sp>
      <p:sp>
        <p:nvSpPr>
          <p:cNvPr id="449" name="Google Shape;449;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4" name="Shape 454"/>
        <p:cNvGrpSpPr/>
        <p:nvPr/>
      </p:nvGrpSpPr>
      <p:grpSpPr>
        <a:xfrm>
          <a:off x="0" y="0"/>
          <a:ext cx="0" cy="0"/>
          <a:chOff x="0" y="0"/>
          <a:chExt cx="0" cy="0"/>
        </a:xfrm>
      </p:grpSpPr>
      <p:sp>
        <p:nvSpPr>
          <p:cNvPr id="455" name="Google Shape;455;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6" name="Google Shape;456;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1" name="Shape 461"/>
        <p:cNvGrpSpPr/>
        <p:nvPr/>
      </p:nvGrpSpPr>
      <p:grpSpPr>
        <a:xfrm>
          <a:off x="0" y="0"/>
          <a:ext cx="0" cy="0"/>
          <a:chOff x="0" y="0"/>
          <a:chExt cx="0" cy="0"/>
        </a:xfrm>
      </p:grpSpPr>
      <p:sp>
        <p:nvSpPr>
          <p:cNvPr id="462" name="Google Shape;462;p1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3" name="Google Shape;463;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9" name="Shape 469"/>
        <p:cNvGrpSpPr/>
        <p:nvPr/>
      </p:nvGrpSpPr>
      <p:grpSpPr>
        <a:xfrm>
          <a:off x="0" y="0"/>
          <a:ext cx="0" cy="0"/>
          <a:chOff x="0" y="0"/>
          <a:chExt cx="0" cy="0"/>
        </a:xfrm>
      </p:grpSpPr>
      <p:sp>
        <p:nvSpPr>
          <p:cNvPr id="470" name="Google Shape;470;p2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1" name="Google Shape;471;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4" name="Shape 474"/>
        <p:cNvGrpSpPr/>
        <p:nvPr/>
      </p:nvGrpSpPr>
      <p:grpSpPr>
        <a:xfrm>
          <a:off x="0" y="0"/>
          <a:ext cx="0" cy="0"/>
          <a:chOff x="0" y="0"/>
          <a:chExt cx="0" cy="0"/>
        </a:xfrm>
      </p:grpSpPr>
      <p:sp>
        <p:nvSpPr>
          <p:cNvPr id="475" name="Google Shape;475;p2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6" name="Google Shape;476;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1" name="Shape 481"/>
        <p:cNvGrpSpPr/>
        <p:nvPr/>
      </p:nvGrpSpPr>
      <p:grpSpPr>
        <a:xfrm>
          <a:off x="0" y="0"/>
          <a:ext cx="0" cy="0"/>
          <a:chOff x="0" y="0"/>
          <a:chExt cx="0" cy="0"/>
        </a:xfrm>
      </p:grpSpPr>
      <p:sp>
        <p:nvSpPr>
          <p:cNvPr id="482" name="Google Shape;482;p2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3" name="Google Shape;483;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8" name="Shape 488"/>
        <p:cNvGrpSpPr/>
        <p:nvPr/>
      </p:nvGrpSpPr>
      <p:grpSpPr>
        <a:xfrm>
          <a:off x="0" y="0"/>
          <a:ext cx="0" cy="0"/>
          <a:chOff x="0" y="0"/>
          <a:chExt cx="0" cy="0"/>
        </a:xfrm>
      </p:grpSpPr>
      <p:sp>
        <p:nvSpPr>
          <p:cNvPr id="489" name="Google Shape;489;p2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0" name="Google Shape;490;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7" name="Shape 497"/>
        <p:cNvGrpSpPr/>
        <p:nvPr/>
      </p:nvGrpSpPr>
      <p:grpSpPr>
        <a:xfrm>
          <a:off x="0" y="0"/>
          <a:ext cx="0" cy="0"/>
          <a:chOff x="0" y="0"/>
          <a:chExt cx="0" cy="0"/>
        </a:xfrm>
      </p:grpSpPr>
      <p:sp>
        <p:nvSpPr>
          <p:cNvPr id="498" name="Google Shape;498;p2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9" name="Google Shape;499;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3" name="Shape 503"/>
        <p:cNvGrpSpPr/>
        <p:nvPr/>
      </p:nvGrpSpPr>
      <p:grpSpPr>
        <a:xfrm>
          <a:off x="0" y="0"/>
          <a:ext cx="0" cy="0"/>
          <a:chOff x="0" y="0"/>
          <a:chExt cx="0" cy="0"/>
        </a:xfrm>
      </p:grpSpPr>
      <p:sp>
        <p:nvSpPr>
          <p:cNvPr id="504" name="Google Shape;504;p3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5" name="Google Shape;505;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5.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8.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8.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8.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8.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8.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 Id="rId3" Type="http://schemas.openxmlformats.org/officeDocument/2006/relationships/image" Target="../media/image33.png"/><Relationship Id="rId4" Type="http://schemas.openxmlformats.org/officeDocument/2006/relationships/image" Target="../media/image35.jpg"/><Relationship Id="rId5" Type="http://schemas.openxmlformats.org/officeDocument/2006/relationships/image" Target="../media/image8.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8.jpg"/><Relationship Id="rId3" Type="http://schemas.openxmlformats.org/officeDocument/2006/relationships/image" Target="../media/image4.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8.png"/><Relationship Id="rId3" Type="http://schemas.openxmlformats.org/officeDocument/2006/relationships/image" Target="../media/image4.png"/><Relationship Id="rId4" Type="http://schemas.openxmlformats.org/officeDocument/2006/relationships/image" Target="../media/image15.jp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1.png"/><Relationship Id="rId3" Type="http://schemas.openxmlformats.org/officeDocument/2006/relationships/image" Target="../media/image4.png"/><Relationship Id="rId4" Type="http://schemas.openxmlformats.org/officeDocument/2006/relationships/image" Target="../media/image8.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 Id="rId3" Type="http://schemas.openxmlformats.org/officeDocument/2006/relationships/image" Target="../media/image8.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 Id="rId3" Type="http://schemas.openxmlformats.org/officeDocument/2006/relationships/image" Target="../media/image8.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 Id="rId3" Type="http://schemas.openxmlformats.org/officeDocument/2006/relationships/image" Target="../media/image8.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png"/><Relationship Id="rId3" Type="http://schemas.openxmlformats.org/officeDocument/2006/relationships/image" Target="../media/image4.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png"/><Relationship Id="rId3" Type="http://schemas.openxmlformats.org/officeDocument/2006/relationships/image" Target="../media/image4.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4.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6.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6.png"/></Relationships>
</file>

<file path=ppt/slideLayouts/_rels/slideLayout34.xml.rels><?xml version="1.0" encoding="UTF-8" standalone="yes"?><Relationships xmlns="http://schemas.openxmlformats.org/package/2006/relationships"><Relationship Id="rId20" Type="http://schemas.openxmlformats.org/officeDocument/2006/relationships/image" Target="../media/image40.png"/><Relationship Id="rId22" Type="http://schemas.openxmlformats.org/officeDocument/2006/relationships/image" Target="../media/image31.png"/><Relationship Id="rId21" Type="http://schemas.openxmlformats.org/officeDocument/2006/relationships/image" Target="../media/image38.png"/><Relationship Id="rId24" Type="http://schemas.openxmlformats.org/officeDocument/2006/relationships/image" Target="../media/image36.png"/><Relationship Id="rId23" Type="http://schemas.openxmlformats.org/officeDocument/2006/relationships/image" Target="../media/image45.png"/><Relationship Id="rId1" Type="http://schemas.openxmlformats.org/officeDocument/2006/relationships/slideMaster" Target="../slideMasters/slideMaster3.xml"/><Relationship Id="rId2" Type="http://schemas.openxmlformats.org/officeDocument/2006/relationships/image" Target="../media/image12.png"/><Relationship Id="rId3" Type="http://schemas.openxmlformats.org/officeDocument/2006/relationships/image" Target="../media/image19.png"/><Relationship Id="rId4" Type="http://schemas.openxmlformats.org/officeDocument/2006/relationships/image" Target="../media/image22.png"/><Relationship Id="rId9" Type="http://schemas.openxmlformats.org/officeDocument/2006/relationships/image" Target="../media/image27.png"/><Relationship Id="rId26" Type="http://schemas.openxmlformats.org/officeDocument/2006/relationships/image" Target="../media/image34.png"/><Relationship Id="rId25" Type="http://schemas.openxmlformats.org/officeDocument/2006/relationships/image" Target="../media/image46.png"/><Relationship Id="rId28" Type="http://schemas.openxmlformats.org/officeDocument/2006/relationships/image" Target="../media/image44.png"/><Relationship Id="rId27" Type="http://schemas.openxmlformats.org/officeDocument/2006/relationships/image" Target="../media/image42.png"/><Relationship Id="rId5" Type="http://schemas.openxmlformats.org/officeDocument/2006/relationships/image" Target="../media/image16.png"/><Relationship Id="rId6" Type="http://schemas.openxmlformats.org/officeDocument/2006/relationships/image" Target="../media/image20.png"/><Relationship Id="rId29" Type="http://schemas.openxmlformats.org/officeDocument/2006/relationships/image" Target="../media/image51.png"/><Relationship Id="rId7" Type="http://schemas.openxmlformats.org/officeDocument/2006/relationships/image" Target="../media/image25.png"/><Relationship Id="rId8" Type="http://schemas.openxmlformats.org/officeDocument/2006/relationships/image" Target="../media/image17.png"/><Relationship Id="rId11" Type="http://schemas.openxmlformats.org/officeDocument/2006/relationships/image" Target="../media/image32.png"/><Relationship Id="rId10" Type="http://schemas.openxmlformats.org/officeDocument/2006/relationships/image" Target="../media/image37.png"/><Relationship Id="rId13" Type="http://schemas.openxmlformats.org/officeDocument/2006/relationships/image" Target="../media/image43.png"/><Relationship Id="rId12" Type="http://schemas.openxmlformats.org/officeDocument/2006/relationships/image" Target="../media/image23.png"/><Relationship Id="rId15" Type="http://schemas.openxmlformats.org/officeDocument/2006/relationships/image" Target="../media/image21.png"/><Relationship Id="rId14" Type="http://schemas.openxmlformats.org/officeDocument/2006/relationships/image" Target="../media/image24.png"/><Relationship Id="rId17" Type="http://schemas.openxmlformats.org/officeDocument/2006/relationships/image" Target="../media/image26.png"/><Relationship Id="rId16" Type="http://schemas.openxmlformats.org/officeDocument/2006/relationships/image" Target="../media/image29.png"/><Relationship Id="rId19" Type="http://schemas.openxmlformats.org/officeDocument/2006/relationships/image" Target="../media/image30.png"/><Relationship Id="rId18" Type="http://schemas.openxmlformats.org/officeDocument/2006/relationships/image" Target="../media/image41.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rgbClr val="1464F4"/>
        </a:solidFill>
      </p:bgPr>
    </p:bg>
    <p:spTree>
      <p:nvGrpSpPr>
        <p:cNvPr id="14" name="Shape 14"/>
        <p:cNvGrpSpPr/>
        <p:nvPr/>
      </p:nvGrpSpPr>
      <p:grpSpPr>
        <a:xfrm>
          <a:off x="0" y="0"/>
          <a:ext cx="0" cy="0"/>
          <a:chOff x="0" y="0"/>
          <a:chExt cx="0" cy="0"/>
        </a:xfrm>
      </p:grpSpPr>
      <p:sp>
        <p:nvSpPr>
          <p:cNvPr id="15" name="Google Shape;15;p33"/>
          <p:cNvSpPr txBox="1"/>
          <p:nvPr>
            <p:ph type="ctrTitle"/>
          </p:nvPr>
        </p:nvSpPr>
        <p:spPr>
          <a:xfrm>
            <a:off x="1524000" y="1585643"/>
            <a:ext cx="9144000" cy="1924319"/>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5300"/>
              <a:buFont typeface="Mulish SemiBold"/>
              <a:buNone/>
              <a:defRPr sz="53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 name="Google Shape;16;p33"/>
          <p:cNvSpPr txBox="1"/>
          <p:nvPr>
            <p:ph idx="1" type="subTitle"/>
          </p:nvPr>
        </p:nvSpPr>
        <p:spPr>
          <a:xfrm>
            <a:off x="1524000" y="3602038"/>
            <a:ext cx="9144000" cy="1655762"/>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1000"/>
              </a:spcBef>
              <a:spcAft>
                <a:spcPts val="0"/>
              </a:spcAft>
              <a:buClr>
                <a:srgbClr val="D8D8D8"/>
              </a:buClr>
              <a:buSzPts val="1800"/>
              <a:buNone/>
              <a:defRPr sz="1800">
                <a:solidFill>
                  <a:srgbClr val="D8D8D8"/>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pic>
        <p:nvPicPr>
          <p:cNvPr id="17" name="Google Shape;17;p33"/>
          <p:cNvPicPr preferRelativeResize="0"/>
          <p:nvPr/>
        </p:nvPicPr>
        <p:blipFill rotWithShape="1">
          <a:blip r:embed="rId2">
            <a:alphaModFix/>
          </a:blip>
          <a:srcRect b="19832" l="0" r="0" t="0"/>
          <a:stretch/>
        </p:blipFill>
        <p:spPr>
          <a:xfrm>
            <a:off x="5114749" y="304650"/>
            <a:ext cx="1962501" cy="1044001"/>
          </a:xfrm>
          <a:prstGeom prst="rect">
            <a:avLst/>
          </a:prstGeom>
          <a:noFill/>
          <a:ln>
            <a:noFill/>
          </a:ln>
        </p:spPr>
      </p:pic>
      <p:pic>
        <p:nvPicPr>
          <p:cNvPr id="18" name="Google Shape;18;p33"/>
          <p:cNvPicPr preferRelativeResize="0"/>
          <p:nvPr/>
        </p:nvPicPr>
        <p:blipFill rotWithShape="1">
          <a:blip r:embed="rId3">
            <a:alphaModFix/>
          </a:blip>
          <a:srcRect b="0" l="0" r="0" t="0"/>
          <a:stretch/>
        </p:blipFill>
        <p:spPr>
          <a:xfrm>
            <a:off x="2998587" y="5687625"/>
            <a:ext cx="6194823" cy="591225"/>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Custom Layout">
  <p:cSld name="3_Custom Layout">
    <p:bg>
      <p:bgPr>
        <a:solidFill>
          <a:srgbClr val="1464F4"/>
        </a:solidFill>
      </p:bgPr>
    </p:bg>
    <p:spTree>
      <p:nvGrpSpPr>
        <p:cNvPr id="19" name="Shape 19"/>
        <p:cNvGrpSpPr/>
        <p:nvPr/>
      </p:nvGrpSpPr>
      <p:grpSpPr>
        <a:xfrm>
          <a:off x="0" y="0"/>
          <a:ext cx="0" cy="0"/>
          <a:chOff x="0" y="0"/>
          <a:chExt cx="0" cy="0"/>
        </a:xfrm>
      </p:grpSpPr>
      <p:sp>
        <p:nvSpPr>
          <p:cNvPr id="20" name="Google Shape;20;p36"/>
          <p:cNvSpPr/>
          <p:nvPr/>
        </p:nvSpPr>
        <p:spPr>
          <a:xfrm>
            <a:off x="-1127600" y="1784962"/>
            <a:ext cx="4436574" cy="3288084"/>
          </a:xfrm>
          <a:prstGeom prst="rect">
            <a:avLst/>
          </a:prstGeom>
        </p:spPr>
        <p:txBody>
          <a:bodyPr>
            <a:prstTxWarp prst="textPlain"/>
          </a:bodyPr>
          <a:lstStyle/>
          <a:p>
            <a:pPr lvl="0" algn="ctr"/>
            <a:r>
              <a:rPr b="0" i="0">
                <a:ln cap="flat" cmpd="sng" w="19050">
                  <a:solidFill>
                    <a:schemeClr val="lt1"/>
                  </a:solidFill>
                  <a:prstDash val="solid"/>
                  <a:round/>
                  <a:headEnd len="sm" w="sm" type="none"/>
                  <a:tailEnd len="sm" w="sm" type="none"/>
                </a:ln>
                <a:noFill/>
                <a:latin typeface="Mulish"/>
              </a:rPr>
              <a:t>01</a:t>
            </a:r>
          </a:p>
        </p:txBody>
      </p:sp>
      <p:pic>
        <p:nvPicPr>
          <p:cNvPr id="21" name="Google Shape;21;p36"/>
          <p:cNvPicPr preferRelativeResize="0"/>
          <p:nvPr/>
        </p:nvPicPr>
        <p:blipFill rotWithShape="1">
          <a:blip r:embed="rId2">
            <a:alphaModFix/>
          </a:blip>
          <a:srcRect b="0" l="0" r="0" t="0"/>
          <a:stretch/>
        </p:blipFill>
        <p:spPr>
          <a:xfrm>
            <a:off x="10117025" y="467850"/>
            <a:ext cx="1593523" cy="391372"/>
          </a:xfrm>
          <a:prstGeom prst="rect">
            <a:avLst/>
          </a:prstGeom>
          <a:noFill/>
          <a:ln>
            <a:noFill/>
          </a:ln>
        </p:spPr>
      </p:pic>
      <p:sp>
        <p:nvSpPr>
          <p:cNvPr id="22" name="Google Shape;22;p36"/>
          <p:cNvSpPr txBox="1"/>
          <p:nvPr>
            <p:ph type="ctrTitle"/>
          </p:nvPr>
        </p:nvSpPr>
        <p:spPr>
          <a:xfrm>
            <a:off x="4539975" y="2594943"/>
            <a:ext cx="7198853" cy="926856"/>
          </a:xfrm>
          <a:prstGeom prst="rect">
            <a:avLst/>
          </a:prstGeom>
          <a:noFill/>
          <a:ln>
            <a:noFill/>
          </a:ln>
        </p:spPr>
        <p:txBody>
          <a:bodyPr anchorCtr="0" anchor="ctr" bIns="45700" lIns="91425" spcFirstLastPara="1" rIns="91425" wrap="square" tIns="45700">
            <a:normAutofit/>
          </a:bodyPr>
          <a:lstStyle>
            <a:lvl1pPr lvl="0" algn="just">
              <a:lnSpc>
                <a:spcPct val="90000"/>
              </a:lnSpc>
              <a:spcBef>
                <a:spcPts val="0"/>
              </a:spcBef>
              <a:spcAft>
                <a:spcPts val="0"/>
              </a:spcAft>
              <a:buClr>
                <a:schemeClr val="lt1"/>
              </a:buClr>
              <a:buSzPts val="5300"/>
              <a:buFont typeface="Mulish SemiBold"/>
              <a:buNone/>
              <a:defRPr sz="53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36"/>
          <p:cNvSpPr txBox="1"/>
          <p:nvPr>
            <p:ph idx="1" type="body"/>
          </p:nvPr>
        </p:nvSpPr>
        <p:spPr>
          <a:xfrm>
            <a:off x="4540250" y="3738563"/>
            <a:ext cx="6215063" cy="635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500"/>
              <a:buNone/>
              <a:defRPr sz="2500">
                <a:solidFill>
                  <a:schemeClr val="lt1"/>
                </a:solidFill>
                <a:latin typeface="Mulish"/>
                <a:ea typeface="Mulish"/>
                <a:cs typeface="Mulish"/>
                <a:sym typeface="Mulish"/>
              </a:defRPr>
            </a:lvl1pPr>
            <a:lvl2pPr indent="-387350" lvl="1" marL="914400" algn="l">
              <a:lnSpc>
                <a:spcPct val="90000"/>
              </a:lnSpc>
              <a:spcBef>
                <a:spcPts val="500"/>
              </a:spcBef>
              <a:spcAft>
                <a:spcPts val="0"/>
              </a:spcAft>
              <a:buClr>
                <a:schemeClr val="lt1"/>
              </a:buClr>
              <a:buSzPts val="2500"/>
              <a:buChar char="•"/>
              <a:defRPr sz="2500">
                <a:solidFill>
                  <a:schemeClr val="lt1"/>
                </a:solidFill>
                <a:latin typeface="Mulish"/>
                <a:ea typeface="Mulish"/>
                <a:cs typeface="Mulish"/>
                <a:sym typeface="Mulish"/>
              </a:defRPr>
            </a:lvl2pPr>
            <a:lvl3pPr indent="-387350" lvl="2" marL="1371600" algn="l">
              <a:lnSpc>
                <a:spcPct val="90000"/>
              </a:lnSpc>
              <a:spcBef>
                <a:spcPts val="500"/>
              </a:spcBef>
              <a:spcAft>
                <a:spcPts val="0"/>
              </a:spcAft>
              <a:buClr>
                <a:schemeClr val="lt1"/>
              </a:buClr>
              <a:buSzPts val="2500"/>
              <a:buChar char="•"/>
              <a:defRPr sz="2500">
                <a:solidFill>
                  <a:schemeClr val="lt1"/>
                </a:solidFill>
                <a:latin typeface="Mulish"/>
                <a:ea typeface="Mulish"/>
                <a:cs typeface="Mulish"/>
                <a:sym typeface="Mulish"/>
              </a:defRPr>
            </a:lvl3pPr>
            <a:lvl4pPr indent="-387350" lvl="3" marL="1828800" algn="l">
              <a:lnSpc>
                <a:spcPct val="90000"/>
              </a:lnSpc>
              <a:spcBef>
                <a:spcPts val="500"/>
              </a:spcBef>
              <a:spcAft>
                <a:spcPts val="0"/>
              </a:spcAft>
              <a:buClr>
                <a:schemeClr val="lt1"/>
              </a:buClr>
              <a:buSzPts val="2500"/>
              <a:buChar char="•"/>
              <a:defRPr sz="2500">
                <a:solidFill>
                  <a:schemeClr val="lt1"/>
                </a:solidFill>
                <a:latin typeface="Mulish"/>
                <a:ea typeface="Mulish"/>
                <a:cs typeface="Mulish"/>
                <a:sym typeface="Mulish"/>
              </a:defRPr>
            </a:lvl4pPr>
            <a:lvl5pPr indent="-387350" lvl="4" marL="2286000" algn="l">
              <a:lnSpc>
                <a:spcPct val="90000"/>
              </a:lnSpc>
              <a:spcBef>
                <a:spcPts val="500"/>
              </a:spcBef>
              <a:spcAft>
                <a:spcPts val="0"/>
              </a:spcAft>
              <a:buClr>
                <a:schemeClr val="lt1"/>
              </a:buClr>
              <a:buSzPts val="2500"/>
              <a:buChar char="•"/>
              <a:defRPr sz="2500">
                <a:solidFill>
                  <a:schemeClr val="lt1"/>
                </a:solidFill>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Custom Layout">
  <p:cSld name="4_Custom Layout">
    <p:bg>
      <p:bgPr>
        <a:solidFill>
          <a:srgbClr val="1464F4"/>
        </a:solidFill>
      </p:bgPr>
    </p:bg>
    <p:spTree>
      <p:nvGrpSpPr>
        <p:cNvPr id="24" name="Shape 24"/>
        <p:cNvGrpSpPr/>
        <p:nvPr/>
      </p:nvGrpSpPr>
      <p:grpSpPr>
        <a:xfrm>
          <a:off x="0" y="0"/>
          <a:ext cx="0" cy="0"/>
          <a:chOff x="0" y="0"/>
          <a:chExt cx="0" cy="0"/>
        </a:xfrm>
      </p:grpSpPr>
      <p:sp>
        <p:nvSpPr>
          <p:cNvPr id="25" name="Google Shape;25;p39"/>
          <p:cNvSpPr/>
          <p:nvPr/>
        </p:nvSpPr>
        <p:spPr>
          <a:xfrm>
            <a:off x="-1127600" y="1784962"/>
            <a:ext cx="4436574" cy="3288084"/>
          </a:xfrm>
          <a:prstGeom prst="rect">
            <a:avLst/>
          </a:prstGeom>
        </p:spPr>
        <p:txBody>
          <a:bodyPr>
            <a:prstTxWarp prst="textPlain"/>
          </a:bodyPr>
          <a:lstStyle/>
          <a:p>
            <a:pPr lvl="0" algn="ctr"/>
            <a:r>
              <a:rPr b="0" i="0">
                <a:ln cap="flat" cmpd="sng" w="19050">
                  <a:solidFill>
                    <a:schemeClr val="lt1"/>
                  </a:solidFill>
                  <a:prstDash val="solid"/>
                  <a:round/>
                  <a:headEnd len="sm" w="sm" type="none"/>
                  <a:tailEnd len="sm" w="sm" type="none"/>
                </a:ln>
                <a:noFill/>
                <a:latin typeface="Mulish"/>
              </a:rPr>
              <a:t>02</a:t>
            </a:r>
          </a:p>
        </p:txBody>
      </p:sp>
      <p:pic>
        <p:nvPicPr>
          <p:cNvPr id="26" name="Google Shape;26;p39"/>
          <p:cNvPicPr preferRelativeResize="0"/>
          <p:nvPr/>
        </p:nvPicPr>
        <p:blipFill rotWithShape="1">
          <a:blip r:embed="rId2">
            <a:alphaModFix/>
          </a:blip>
          <a:srcRect b="0" l="0" r="0" t="0"/>
          <a:stretch/>
        </p:blipFill>
        <p:spPr>
          <a:xfrm>
            <a:off x="10117025" y="467850"/>
            <a:ext cx="1593523" cy="391372"/>
          </a:xfrm>
          <a:prstGeom prst="rect">
            <a:avLst/>
          </a:prstGeom>
          <a:noFill/>
          <a:ln>
            <a:noFill/>
          </a:ln>
        </p:spPr>
      </p:pic>
      <p:sp>
        <p:nvSpPr>
          <p:cNvPr id="27" name="Google Shape;27;p39"/>
          <p:cNvSpPr txBox="1"/>
          <p:nvPr>
            <p:ph type="ctrTitle"/>
          </p:nvPr>
        </p:nvSpPr>
        <p:spPr>
          <a:xfrm>
            <a:off x="4539975" y="2594943"/>
            <a:ext cx="7198853" cy="926856"/>
          </a:xfrm>
          <a:prstGeom prst="rect">
            <a:avLst/>
          </a:prstGeom>
          <a:noFill/>
          <a:ln>
            <a:noFill/>
          </a:ln>
        </p:spPr>
        <p:txBody>
          <a:bodyPr anchorCtr="0" anchor="ctr" bIns="45700" lIns="91425" spcFirstLastPara="1" rIns="91425" wrap="square" tIns="45700">
            <a:normAutofit/>
          </a:bodyPr>
          <a:lstStyle>
            <a:lvl1pPr lvl="0" algn="just">
              <a:lnSpc>
                <a:spcPct val="90000"/>
              </a:lnSpc>
              <a:spcBef>
                <a:spcPts val="0"/>
              </a:spcBef>
              <a:spcAft>
                <a:spcPts val="0"/>
              </a:spcAft>
              <a:buClr>
                <a:schemeClr val="lt1"/>
              </a:buClr>
              <a:buSzPts val="5300"/>
              <a:buFont typeface="Mulish SemiBold"/>
              <a:buNone/>
              <a:defRPr sz="53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 name="Google Shape;28;p39"/>
          <p:cNvSpPr txBox="1"/>
          <p:nvPr>
            <p:ph idx="1" type="body"/>
          </p:nvPr>
        </p:nvSpPr>
        <p:spPr>
          <a:xfrm>
            <a:off x="4540250" y="3738563"/>
            <a:ext cx="6215063" cy="635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500"/>
              <a:buNone/>
              <a:defRPr sz="2500">
                <a:solidFill>
                  <a:schemeClr val="lt1"/>
                </a:solidFill>
                <a:latin typeface="Mulish"/>
                <a:ea typeface="Mulish"/>
                <a:cs typeface="Mulish"/>
                <a:sym typeface="Mulish"/>
              </a:defRPr>
            </a:lvl1pPr>
            <a:lvl2pPr indent="-387350" lvl="1" marL="914400" algn="l">
              <a:lnSpc>
                <a:spcPct val="90000"/>
              </a:lnSpc>
              <a:spcBef>
                <a:spcPts val="500"/>
              </a:spcBef>
              <a:spcAft>
                <a:spcPts val="0"/>
              </a:spcAft>
              <a:buClr>
                <a:schemeClr val="lt1"/>
              </a:buClr>
              <a:buSzPts val="2500"/>
              <a:buChar char="•"/>
              <a:defRPr sz="2500">
                <a:solidFill>
                  <a:schemeClr val="lt1"/>
                </a:solidFill>
                <a:latin typeface="Mulish"/>
                <a:ea typeface="Mulish"/>
                <a:cs typeface="Mulish"/>
                <a:sym typeface="Mulish"/>
              </a:defRPr>
            </a:lvl2pPr>
            <a:lvl3pPr indent="-387350" lvl="2" marL="1371600" algn="l">
              <a:lnSpc>
                <a:spcPct val="90000"/>
              </a:lnSpc>
              <a:spcBef>
                <a:spcPts val="500"/>
              </a:spcBef>
              <a:spcAft>
                <a:spcPts val="0"/>
              </a:spcAft>
              <a:buClr>
                <a:schemeClr val="lt1"/>
              </a:buClr>
              <a:buSzPts val="2500"/>
              <a:buChar char="•"/>
              <a:defRPr sz="2500">
                <a:solidFill>
                  <a:schemeClr val="lt1"/>
                </a:solidFill>
                <a:latin typeface="Mulish"/>
                <a:ea typeface="Mulish"/>
                <a:cs typeface="Mulish"/>
                <a:sym typeface="Mulish"/>
              </a:defRPr>
            </a:lvl3pPr>
            <a:lvl4pPr indent="-387350" lvl="3" marL="1828800" algn="l">
              <a:lnSpc>
                <a:spcPct val="90000"/>
              </a:lnSpc>
              <a:spcBef>
                <a:spcPts val="500"/>
              </a:spcBef>
              <a:spcAft>
                <a:spcPts val="0"/>
              </a:spcAft>
              <a:buClr>
                <a:schemeClr val="lt1"/>
              </a:buClr>
              <a:buSzPts val="2500"/>
              <a:buChar char="•"/>
              <a:defRPr sz="2500">
                <a:solidFill>
                  <a:schemeClr val="lt1"/>
                </a:solidFill>
                <a:latin typeface="Mulish"/>
                <a:ea typeface="Mulish"/>
                <a:cs typeface="Mulish"/>
                <a:sym typeface="Mulish"/>
              </a:defRPr>
            </a:lvl4pPr>
            <a:lvl5pPr indent="-387350" lvl="4" marL="2286000" algn="l">
              <a:lnSpc>
                <a:spcPct val="90000"/>
              </a:lnSpc>
              <a:spcBef>
                <a:spcPts val="500"/>
              </a:spcBef>
              <a:spcAft>
                <a:spcPts val="0"/>
              </a:spcAft>
              <a:buClr>
                <a:schemeClr val="lt1"/>
              </a:buClr>
              <a:buSzPts val="2500"/>
              <a:buChar char="•"/>
              <a:defRPr sz="2500">
                <a:solidFill>
                  <a:schemeClr val="lt1"/>
                </a:solidFill>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Custom Layout">
  <p:cSld name="5_Custom Layout">
    <p:bg>
      <p:bgPr>
        <a:solidFill>
          <a:srgbClr val="1464F4"/>
        </a:solidFill>
      </p:bgPr>
    </p:bg>
    <p:spTree>
      <p:nvGrpSpPr>
        <p:cNvPr id="29" name="Shape 29"/>
        <p:cNvGrpSpPr/>
        <p:nvPr/>
      </p:nvGrpSpPr>
      <p:grpSpPr>
        <a:xfrm>
          <a:off x="0" y="0"/>
          <a:ext cx="0" cy="0"/>
          <a:chOff x="0" y="0"/>
          <a:chExt cx="0" cy="0"/>
        </a:xfrm>
      </p:grpSpPr>
      <p:sp>
        <p:nvSpPr>
          <p:cNvPr id="30" name="Google Shape;30;p40"/>
          <p:cNvSpPr/>
          <p:nvPr/>
        </p:nvSpPr>
        <p:spPr>
          <a:xfrm>
            <a:off x="-1127600" y="1784962"/>
            <a:ext cx="4436574" cy="3288084"/>
          </a:xfrm>
          <a:prstGeom prst="rect">
            <a:avLst/>
          </a:prstGeom>
        </p:spPr>
        <p:txBody>
          <a:bodyPr>
            <a:prstTxWarp prst="textPlain"/>
          </a:bodyPr>
          <a:lstStyle/>
          <a:p>
            <a:pPr lvl="0" algn="ctr"/>
            <a:r>
              <a:rPr b="0" i="0">
                <a:ln cap="flat" cmpd="sng" w="19050">
                  <a:solidFill>
                    <a:schemeClr val="lt1"/>
                  </a:solidFill>
                  <a:prstDash val="solid"/>
                  <a:round/>
                  <a:headEnd len="sm" w="sm" type="none"/>
                  <a:tailEnd len="sm" w="sm" type="none"/>
                </a:ln>
                <a:noFill/>
                <a:latin typeface="Mulish"/>
              </a:rPr>
              <a:t>03</a:t>
            </a:r>
          </a:p>
        </p:txBody>
      </p:sp>
      <p:pic>
        <p:nvPicPr>
          <p:cNvPr id="31" name="Google Shape;31;p40"/>
          <p:cNvPicPr preferRelativeResize="0"/>
          <p:nvPr/>
        </p:nvPicPr>
        <p:blipFill rotWithShape="1">
          <a:blip r:embed="rId2">
            <a:alphaModFix/>
          </a:blip>
          <a:srcRect b="0" l="0" r="0" t="0"/>
          <a:stretch/>
        </p:blipFill>
        <p:spPr>
          <a:xfrm>
            <a:off x="10117025" y="467850"/>
            <a:ext cx="1593523" cy="391372"/>
          </a:xfrm>
          <a:prstGeom prst="rect">
            <a:avLst/>
          </a:prstGeom>
          <a:noFill/>
          <a:ln>
            <a:noFill/>
          </a:ln>
        </p:spPr>
      </p:pic>
      <p:sp>
        <p:nvSpPr>
          <p:cNvPr id="32" name="Google Shape;32;p40"/>
          <p:cNvSpPr txBox="1"/>
          <p:nvPr>
            <p:ph type="ctrTitle"/>
          </p:nvPr>
        </p:nvSpPr>
        <p:spPr>
          <a:xfrm>
            <a:off x="4539975" y="2594943"/>
            <a:ext cx="7198853" cy="926856"/>
          </a:xfrm>
          <a:prstGeom prst="rect">
            <a:avLst/>
          </a:prstGeom>
          <a:noFill/>
          <a:ln>
            <a:noFill/>
          </a:ln>
        </p:spPr>
        <p:txBody>
          <a:bodyPr anchorCtr="0" anchor="ctr" bIns="45700" lIns="91425" spcFirstLastPara="1" rIns="91425" wrap="square" tIns="45700">
            <a:normAutofit/>
          </a:bodyPr>
          <a:lstStyle>
            <a:lvl1pPr lvl="0" algn="just">
              <a:lnSpc>
                <a:spcPct val="90000"/>
              </a:lnSpc>
              <a:spcBef>
                <a:spcPts val="0"/>
              </a:spcBef>
              <a:spcAft>
                <a:spcPts val="0"/>
              </a:spcAft>
              <a:buClr>
                <a:schemeClr val="lt1"/>
              </a:buClr>
              <a:buSzPts val="5300"/>
              <a:buFont typeface="Mulish SemiBold"/>
              <a:buNone/>
              <a:defRPr sz="53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 name="Google Shape;33;p40"/>
          <p:cNvSpPr txBox="1"/>
          <p:nvPr>
            <p:ph idx="1" type="body"/>
          </p:nvPr>
        </p:nvSpPr>
        <p:spPr>
          <a:xfrm>
            <a:off x="4540250" y="3738563"/>
            <a:ext cx="6215063" cy="635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500"/>
              <a:buNone/>
              <a:defRPr sz="2500">
                <a:solidFill>
                  <a:schemeClr val="lt1"/>
                </a:solidFill>
                <a:latin typeface="Mulish"/>
                <a:ea typeface="Mulish"/>
                <a:cs typeface="Mulish"/>
                <a:sym typeface="Mulish"/>
              </a:defRPr>
            </a:lvl1pPr>
            <a:lvl2pPr indent="-387350" lvl="1" marL="914400" algn="l">
              <a:lnSpc>
                <a:spcPct val="90000"/>
              </a:lnSpc>
              <a:spcBef>
                <a:spcPts val="500"/>
              </a:spcBef>
              <a:spcAft>
                <a:spcPts val="0"/>
              </a:spcAft>
              <a:buClr>
                <a:schemeClr val="lt1"/>
              </a:buClr>
              <a:buSzPts val="2500"/>
              <a:buChar char="•"/>
              <a:defRPr sz="2500">
                <a:solidFill>
                  <a:schemeClr val="lt1"/>
                </a:solidFill>
                <a:latin typeface="Mulish"/>
                <a:ea typeface="Mulish"/>
                <a:cs typeface="Mulish"/>
                <a:sym typeface="Mulish"/>
              </a:defRPr>
            </a:lvl2pPr>
            <a:lvl3pPr indent="-387350" lvl="2" marL="1371600" algn="l">
              <a:lnSpc>
                <a:spcPct val="90000"/>
              </a:lnSpc>
              <a:spcBef>
                <a:spcPts val="500"/>
              </a:spcBef>
              <a:spcAft>
                <a:spcPts val="0"/>
              </a:spcAft>
              <a:buClr>
                <a:schemeClr val="lt1"/>
              </a:buClr>
              <a:buSzPts val="2500"/>
              <a:buChar char="•"/>
              <a:defRPr sz="2500">
                <a:solidFill>
                  <a:schemeClr val="lt1"/>
                </a:solidFill>
                <a:latin typeface="Mulish"/>
                <a:ea typeface="Mulish"/>
                <a:cs typeface="Mulish"/>
                <a:sym typeface="Mulish"/>
              </a:defRPr>
            </a:lvl3pPr>
            <a:lvl4pPr indent="-387350" lvl="3" marL="1828800" algn="l">
              <a:lnSpc>
                <a:spcPct val="90000"/>
              </a:lnSpc>
              <a:spcBef>
                <a:spcPts val="500"/>
              </a:spcBef>
              <a:spcAft>
                <a:spcPts val="0"/>
              </a:spcAft>
              <a:buClr>
                <a:schemeClr val="lt1"/>
              </a:buClr>
              <a:buSzPts val="2500"/>
              <a:buChar char="•"/>
              <a:defRPr sz="2500">
                <a:solidFill>
                  <a:schemeClr val="lt1"/>
                </a:solidFill>
                <a:latin typeface="Mulish"/>
                <a:ea typeface="Mulish"/>
                <a:cs typeface="Mulish"/>
                <a:sym typeface="Mulish"/>
              </a:defRPr>
            </a:lvl4pPr>
            <a:lvl5pPr indent="-387350" lvl="4" marL="2286000" algn="l">
              <a:lnSpc>
                <a:spcPct val="90000"/>
              </a:lnSpc>
              <a:spcBef>
                <a:spcPts val="500"/>
              </a:spcBef>
              <a:spcAft>
                <a:spcPts val="0"/>
              </a:spcAft>
              <a:buClr>
                <a:schemeClr val="lt1"/>
              </a:buClr>
              <a:buSzPts val="2500"/>
              <a:buChar char="•"/>
              <a:defRPr sz="2500">
                <a:solidFill>
                  <a:schemeClr val="lt1"/>
                </a:solidFill>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Custom Layout">
  <p:cSld name="8_Custom Layout">
    <p:bg>
      <p:bgPr>
        <a:solidFill>
          <a:srgbClr val="1464F4"/>
        </a:solidFill>
      </p:bgPr>
    </p:bg>
    <p:spTree>
      <p:nvGrpSpPr>
        <p:cNvPr id="34" name="Shape 34"/>
        <p:cNvGrpSpPr/>
        <p:nvPr/>
      </p:nvGrpSpPr>
      <p:grpSpPr>
        <a:xfrm>
          <a:off x="0" y="0"/>
          <a:ext cx="0" cy="0"/>
          <a:chOff x="0" y="0"/>
          <a:chExt cx="0" cy="0"/>
        </a:xfrm>
      </p:grpSpPr>
      <p:sp>
        <p:nvSpPr>
          <p:cNvPr id="35" name="Google Shape;35;p41"/>
          <p:cNvSpPr/>
          <p:nvPr/>
        </p:nvSpPr>
        <p:spPr>
          <a:xfrm>
            <a:off x="-1127600" y="1784962"/>
            <a:ext cx="4436574" cy="3288084"/>
          </a:xfrm>
          <a:prstGeom prst="rect">
            <a:avLst/>
          </a:prstGeom>
        </p:spPr>
        <p:txBody>
          <a:bodyPr>
            <a:prstTxWarp prst="textPlain"/>
          </a:bodyPr>
          <a:lstStyle/>
          <a:p>
            <a:pPr lvl="0" algn="ctr"/>
            <a:r>
              <a:rPr b="0" i="0">
                <a:ln cap="flat" cmpd="sng" w="19050">
                  <a:solidFill>
                    <a:schemeClr val="lt1"/>
                  </a:solidFill>
                  <a:prstDash val="solid"/>
                  <a:round/>
                  <a:headEnd len="sm" w="sm" type="none"/>
                  <a:tailEnd len="sm" w="sm" type="none"/>
                </a:ln>
                <a:noFill/>
                <a:latin typeface="Mulish"/>
              </a:rPr>
              <a:t>04</a:t>
            </a:r>
          </a:p>
        </p:txBody>
      </p:sp>
      <p:pic>
        <p:nvPicPr>
          <p:cNvPr id="36" name="Google Shape;36;p41"/>
          <p:cNvPicPr preferRelativeResize="0"/>
          <p:nvPr/>
        </p:nvPicPr>
        <p:blipFill rotWithShape="1">
          <a:blip r:embed="rId2">
            <a:alphaModFix/>
          </a:blip>
          <a:srcRect b="0" l="0" r="0" t="0"/>
          <a:stretch/>
        </p:blipFill>
        <p:spPr>
          <a:xfrm>
            <a:off x="10117025" y="467850"/>
            <a:ext cx="1593523" cy="391372"/>
          </a:xfrm>
          <a:prstGeom prst="rect">
            <a:avLst/>
          </a:prstGeom>
          <a:noFill/>
          <a:ln>
            <a:noFill/>
          </a:ln>
        </p:spPr>
      </p:pic>
      <p:sp>
        <p:nvSpPr>
          <p:cNvPr id="37" name="Google Shape;37;p41"/>
          <p:cNvSpPr txBox="1"/>
          <p:nvPr>
            <p:ph type="ctrTitle"/>
          </p:nvPr>
        </p:nvSpPr>
        <p:spPr>
          <a:xfrm>
            <a:off x="4539975" y="2594943"/>
            <a:ext cx="7198853" cy="926856"/>
          </a:xfrm>
          <a:prstGeom prst="rect">
            <a:avLst/>
          </a:prstGeom>
          <a:noFill/>
          <a:ln>
            <a:noFill/>
          </a:ln>
        </p:spPr>
        <p:txBody>
          <a:bodyPr anchorCtr="0" anchor="ctr" bIns="45700" lIns="91425" spcFirstLastPara="1" rIns="91425" wrap="square" tIns="45700">
            <a:normAutofit/>
          </a:bodyPr>
          <a:lstStyle>
            <a:lvl1pPr lvl="0" algn="just">
              <a:lnSpc>
                <a:spcPct val="90000"/>
              </a:lnSpc>
              <a:spcBef>
                <a:spcPts val="0"/>
              </a:spcBef>
              <a:spcAft>
                <a:spcPts val="0"/>
              </a:spcAft>
              <a:buClr>
                <a:schemeClr val="lt1"/>
              </a:buClr>
              <a:buSzPts val="5300"/>
              <a:buFont typeface="Mulish SemiBold"/>
              <a:buNone/>
              <a:defRPr sz="53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 name="Google Shape;38;p41"/>
          <p:cNvSpPr txBox="1"/>
          <p:nvPr>
            <p:ph idx="1" type="body"/>
          </p:nvPr>
        </p:nvSpPr>
        <p:spPr>
          <a:xfrm>
            <a:off x="4540250" y="3738563"/>
            <a:ext cx="6215063" cy="635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500"/>
              <a:buNone/>
              <a:defRPr sz="2500">
                <a:solidFill>
                  <a:schemeClr val="lt1"/>
                </a:solidFill>
                <a:latin typeface="Mulish"/>
                <a:ea typeface="Mulish"/>
                <a:cs typeface="Mulish"/>
                <a:sym typeface="Mulish"/>
              </a:defRPr>
            </a:lvl1pPr>
            <a:lvl2pPr indent="-387350" lvl="1" marL="914400" algn="l">
              <a:lnSpc>
                <a:spcPct val="90000"/>
              </a:lnSpc>
              <a:spcBef>
                <a:spcPts val="500"/>
              </a:spcBef>
              <a:spcAft>
                <a:spcPts val="0"/>
              </a:spcAft>
              <a:buClr>
                <a:schemeClr val="lt1"/>
              </a:buClr>
              <a:buSzPts val="2500"/>
              <a:buChar char="•"/>
              <a:defRPr sz="2500">
                <a:solidFill>
                  <a:schemeClr val="lt1"/>
                </a:solidFill>
                <a:latin typeface="Mulish"/>
                <a:ea typeface="Mulish"/>
                <a:cs typeface="Mulish"/>
                <a:sym typeface="Mulish"/>
              </a:defRPr>
            </a:lvl2pPr>
            <a:lvl3pPr indent="-387350" lvl="2" marL="1371600" algn="l">
              <a:lnSpc>
                <a:spcPct val="90000"/>
              </a:lnSpc>
              <a:spcBef>
                <a:spcPts val="500"/>
              </a:spcBef>
              <a:spcAft>
                <a:spcPts val="0"/>
              </a:spcAft>
              <a:buClr>
                <a:schemeClr val="lt1"/>
              </a:buClr>
              <a:buSzPts val="2500"/>
              <a:buChar char="•"/>
              <a:defRPr sz="2500">
                <a:solidFill>
                  <a:schemeClr val="lt1"/>
                </a:solidFill>
                <a:latin typeface="Mulish"/>
                <a:ea typeface="Mulish"/>
                <a:cs typeface="Mulish"/>
                <a:sym typeface="Mulish"/>
              </a:defRPr>
            </a:lvl3pPr>
            <a:lvl4pPr indent="-387350" lvl="3" marL="1828800" algn="l">
              <a:lnSpc>
                <a:spcPct val="90000"/>
              </a:lnSpc>
              <a:spcBef>
                <a:spcPts val="500"/>
              </a:spcBef>
              <a:spcAft>
                <a:spcPts val="0"/>
              </a:spcAft>
              <a:buClr>
                <a:schemeClr val="lt1"/>
              </a:buClr>
              <a:buSzPts val="2500"/>
              <a:buChar char="•"/>
              <a:defRPr sz="2500">
                <a:solidFill>
                  <a:schemeClr val="lt1"/>
                </a:solidFill>
                <a:latin typeface="Mulish"/>
                <a:ea typeface="Mulish"/>
                <a:cs typeface="Mulish"/>
                <a:sym typeface="Mulish"/>
              </a:defRPr>
            </a:lvl4pPr>
            <a:lvl5pPr indent="-387350" lvl="4" marL="2286000" algn="l">
              <a:lnSpc>
                <a:spcPct val="90000"/>
              </a:lnSpc>
              <a:spcBef>
                <a:spcPts val="500"/>
              </a:spcBef>
              <a:spcAft>
                <a:spcPts val="0"/>
              </a:spcAft>
              <a:buClr>
                <a:schemeClr val="lt1"/>
              </a:buClr>
              <a:buSzPts val="2500"/>
              <a:buChar char="•"/>
              <a:defRPr sz="2500">
                <a:solidFill>
                  <a:schemeClr val="lt1"/>
                </a:solidFill>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Custom Layout">
  <p:cSld name="9_Custom Layout">
    <p:bg>
      <p:bgPr>
        <a:solidFill>
          <a:srgbClr val="1464F4"/>
        </a:solidFill>
      </p:bgPr>
    </p:bg>
    <p:spTree>
      <p:nvGrpSpPr>
        <p:cNvPr id="39" name="Shape 39"/>
        <p:cNvGrpSpPr/>
        <p:nvPr/>
      </p:nvGrpSpPr>
      <p:grpSpPr>
        <a:xfrm>
          <a:off x="0" y="0"/>
          <a:ext cx="0" cy="0"/>
          <a:chOff x="0" y="0"/>
          <a:chExt cx="0" cy="0"/>
        </a:xfrm>
      </p:grpSpPr>
      <p:sp>
        <p:nvSpPr>
          <p:cNvPr id="40" name="Google Shape;40;p42"/>
          <p:cNvSpPr/>
          <p:nvPr/>
        </p:nvSpPr>
        <p:spPr>
          <a:xfrm>
            <a:off x="-1127600" y="1784962"/>
            <a:ext cx="4436574" cy="3288084"/>
          </a:xfrm>
          <a:prstGeom prst="rect">
            <a:avLst/>
          </a:prstGeom>
        </p:spPr>
        <p:txBody>
          <a:bodyPr>
            <a:prstTxWarp prst="textPlain"/>
          </a:bodyPr>
          <a:lstStyle/>
          <a:p>
            <a:pPr lvl="0" algn="ctr"/>
            <a:r>
              <a:rPr b="0" i="0">
                <a:ln cap="flat" cmpd="sng" w="19050">
                  <a:solidFill>
                    <a:schemeClr val="lt1"/>
                  </a:solidFill>
                  <a:prstDash val="solid"/>
                  <a:round/>
                  <a:headEnd len="sm" w="sm" type="none"/>
                  <a:tailEnd len="sm" w="sm" type="none"/>
                </a:ln>
                <a:noFill/>
                <a:latin typeface="Mulish"/>
              </a:rPr>
              <a:t>05</a:t>
            </a:r>
          </a:p>
        </p:txBody>
      </p:sp>
      <p:pic>
        <p:nvPicPr>
          <p:cNvPr id="41" name="Google Shape;41;p42"/>
          <p:cNvPicPr preferRelativeResize="0"/>
          <p:nvPr/>
        </p:nvPicPr>
        <p:blipFill rotWithShape="1">
          <a:blip r:embed="rId2">
            <a:alphaModFix/>
          </a:blip>
          <a:srcRect b="0" l="0" r="0" t="0"/>
          <a:stretch/>
        </p:blipFill>
        <p:spPr>
          <a:xfrm>
            <a:off x="10117025" y="467850"/>
            <a:ext cx="1593523" cy="391372"/>
          </a:xfrm>
          <a:prstGeom prst="rect">
            <a:avLst/>
          </a:prstGeom>
          <a:noFill/>
          <a:ln>
            <a:noFill/>
          </a:ln>
        </p:spPr>
      </p:pic>
      <p:sp>
        <p:nvSpPr>
          <p:cNvPr id="42" name="Google Shape;42;p42"/>
          <p:cNvSpPr txBox="1"/>
          <p:nvPr>
            <p:ph type="ctrTitle"/>
          </p:nvPr>
        </p:nvSpPr>
        <p:spPr>
          <a:xfrm>
            <a:off x="4539975" y="2594943"/>
            <a:ext cx="7198853" cy="926856"/>
          </a:xfrm>
          <a:prstGeom prst="rect">
            <a:avLst/>
          </a:prstGeom>
          <a:noFill/>
          <a:ln>
            <a:noFill/>
          </a:ln>
        </p:spPr>
        <p:txBody>
          <a:bodyPr anchorCtr="0" anchor="ctr" bIns="45700" lIns="91425" spcFirstLastPara="1" rIns="91425" wrap="square" tIns="45700">
            <a:normAutofit/>
          </a:bodyPr>
          <a:lstStyle>
            <a:lvl1pPr lvl="0" algn="just">
              <a:lnSpc>
                <a:spcPct val="90000"/>
              </a:lnSpc>
              <a:spcBef>
                <a:spcPts val="0"/>
              </a:spcBef>
              <a:spcAft>
                <a:spcPts val="0"/>
              </a:spcAft>
              <a:buClr>
                <a:schemeClr val="lt1"/>
              </a:buClr>
              <a:buSzPts val="5300"/>
              <a:buFont typeface="Mulish SemiBold"/>
              <a:buNone/>
              <a:defRPr sz="53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3" name="Google Shape;43;p42"/>
          <p:cNvSpPr txBox="1"/>
          <p:nvPr>
            <p:ph idx="1" type="body"/>
          </p:nvPr>
        </p:nvSpPr>
        <p:spPr>
          <a:xfrm>
            <a:off x="4540250" y="3738563"/>
            <a:ext cx="6215063" cy="635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500"/>
              <a:buNone/>
              <a:defRPr sz="2500">
                <a:solidFill>
                  <a:schemeClr val="lt1"/>
                </a:solidFill>
                <a:latin typeface="Mulish"/>
                <a:ea typeface="Mulish"/>
                <a:cs typeface="Mulish"/>
                <a:sym typeface="Mulish"/>
              </a:defRPr>
            </a:lvl1pPr>
            <a:lvl2pPr indent="-387350" lvl="1" marL="914400" algn="l">
              <a:lnSpc>
                <a:spcPct val="90000"/>
              </a:lnSpc>
              <a:spcBef>
                <a:spcPts val="500"/>
              </a:spcBef>
              <a:spcAft>
                <a:spcPts val="0"/>
              </a:spcAft>
              <a:buClr>
                <a:schemeClr val="lt1"/>
              </a:buClr>
              <a:buSzPts val="2500"/>
              <a:buChar char="•"/>
              <a:defRPr sz="2500">
                <a:solidFill>
                  <a:schemeClr val="lt1"/>
                </a:solidFill>
                <a:latin typeface="Mulish"/>
                <a:ea typeface="Mulish"/>
                <a:cs typeface="Mulish"/>
                <a:sym typeface="Mulish"/>
              </a:defRPr>
            </a:lvl2pPr>
            <a:lvl3pPr indent="-387350" lvl="2" marL="1371600" algn="l">
              <a:lnSpc>
                <a:spcPct val="90000"/>
              </a:lnSpc>
              <a:spcBef>
                <a:spcPts val="500"/>
              </a:spcBef>
              <a:spcAft>
                <a:spcPts val="0"/>
              </a:spcAft>
              <a:buClr>
                <a:schemeClr val="lt1"/>
              </a:buClr>
              <a:buSzPts val="2500"/>
              <a:buChar char="•"/>
              <a:defRPr sz="2500">
                <a:solidFill>
                  <a:schemeClr val="lt1"/>
                </a:solidFill>
                <a:latin typeface="Mulish"/>
                <a:ea typeface="Mulish"/>
                <a:cs typeface="Mulish"/>
                <a:sym typeface="Mulish"/>
              </a:defRPr>
            </a:lvl3pPr>
            <a:lvl4pPr indent="-387350" lvl="3" marL="1828800" algn="l">
              <a:lnSpc>
                <a:spcPct val="90000"/>
              </a:lnSpc>
              <a:spcBef>
                <a:spcPts val="500"/>
              </a:spcBef>
              <a:spcAft>
                <a:spcPts val="0"/>
              </a:spcAft>
              <a:buClr>
                <a:schemeClr val="lt1"/>
              </a:buClr>
              <a:buSzPts val="2500"/>
              <a:buChar char="•"/>
              <a:defRPr sz="2500">
                <a:solidFill>
                  <a:schemeClr val="lt1"/>
                </a:solidFill>
                <a:latin typeface="Mulish"/>
                <a:ea typeface="Mulish"/>
                <a:cs typeface="Mulish"/>
                <a:sym typeface="Mulish"/>
              </a:defRPr>
            </a:lvl4pPr>
            <a:lvl5pPr indent="-387350" lvl="4" marL="2286000" algn="l">
              <a:lnSpc>
                <a:spcPct val="90000"/>
              </a:lnSpc>
              <a:spcBef>
                <a:spcPts val="500"/>
              </a:spcBef>
              <a:spcAft>
                <a:spcPts val="0"/>
              </a:spcAft>
              <a:buClr>
                <a:schemeClr val="lt1"/>
              </a:buClr>
              <a:buSzPts val="2500"/>
              <a:buChar char="•"/>
              <a:defRPr sz="2500">
                <a:solidFill>
                  <a:schemeClr val="lt1"/>
                </a:solidFill>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bg>
      <p:bgPr>
        <a:solidFill>
          <a:srgbClr val="FFFFFF"/>
        </a:solidFill>
      </p:bgPr>
    </p:bg>
    <p:spTree>
      <p:nvGrpSpPr>
        <p:cNvPr id="44" name="Shape 44"/>
        <p:cNvGrpSpPr/>
        <p:nvPr/>
      </p:nvGrpSpPr>
      <p:grpSpPr>
        <a:xfrm>
          <a:off x="0" y="0"/>
          <a:ext cx="0" cy="0"/>
          <a:chOff x="0" y="0"/>
          <a:chExt cx="0" cy="0"/>
        </a:xfrm>
      </p:grpSpPr>
      <p:sp>
        <p:nvSpPr>
          <p:cNvPr id="45" name="Google Shape;45;p45"/>
          <p:cNvSpPr txBox="1"/>
          <p:nvPr>
            <p:ph type="ctrTitle"/>
          </p:nvPr>
        </p:nvSpPr>
        <p:spPr>
          <a:xfrm>
            <a:off x="1524000" y="1585643"/>
            <a:ext cx="9144000" cy="1924319"/>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rgbClr val="1464F4"/>
              </a:buClr>
              <a:buSzPts val="5300"/>
              <a:buFont typeface="Mulish SemiBold"/>
              <a:buNone/>
              <a:defRPr sz="5300">
                <a:solidFill>
                  <a:srgbClr val="1464F4"/>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45"/>
          <p:cNvSpPr txBox="1"/>
          <p:nvPr>
            <p:ph idx="1" type="subTitle"/>
          </p:nvPr>
        </p:nvSpPr>
        <p:spPr>
          <a:xfrm>
            <a:off x="1524000" y="3602038"/>
            <a:ext cx="9144000" cy="1655762"/>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1000"/>
              </a:spcBef>
              <a:spcAft>
                <a:spcPts val="0"/>
              </a:spcAft>
              <a:buClr>
                <a:srgbClr val="1464F4"/>
              </a:buClr>
              <a:buSzPts val="1800"/>
              <a:buNone/>
              <a:defRPr sz="1800">
                <a:solidFill>
                  <a:srgbClr val="1464F4"/>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pic>
        <p:nvPicPr>
          <p:cNvPr id="47" name="Google Shape;47;p45"/>
          <p:cNvPicPr preferRelativeResize="0"/>
          <p:nvPr/>
        </p:nvPicPr>
        <p:blipFill rotWithShape="1">
          <a:blip r:embed="rId2">
            <a:alphaModFix/>
          </a:blip>
          <a:srcRect b="0" l="0" r="0" t="0"/>
          <a:stretch/>
        </p:blipFill>
        <p:spPr>
          <a:xfrm>
            <a:off x="0" y="6021981"/>
            <a:ext cx="12192000" cy="666768"/>
          </a:xfrm>
          <a:prstGeom prst="rect">
            <a:avLst/>
          </a:prstGeom>
          <a:noFill/>
          <a:ln>
            <a:noFill/>
          </a:ln>
        </p:spPr>
      </p:pic>
      <p:pic>
        <p:nvPicPr>
          <p:cNvPr id="48" name="Google Shape;48;p45"/>
          <p:cNvPicPr preferRelativeResize="0"/>
          <p:nvPr/>
        </p:nvPicPr>
        <p:blipFill rotWithShape="1">
          <a:blip r:embed="rId3">
            <a:alphaModFix/>
          </a:blip>
          <a:srcRect b="0" l="0" r="0" t="0"/>
          <a:stretch/>
        </p:blipFill>
        <p:spPr>
          <a:xfrm>
            <a:off x="5597650" y="257925"/>
            <a:ext cx="996700" cy="1001850"/>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49" name="Shape 49"/>
        <p:cNvGrpSpPr/>
        <p:nvPr/>
      </p:nvGrpSpPr>
      <p:grpSpPr>
        <a:xfrm>
          <a:off x="0" y="0"/>
          <a:ext cx="0" cy="0"/>
          <a:chOff x="0" y="0"/>
          <a:chExt cx="0" cy="0"/>
        </a:xfrm>
      </p:grpSpPr>
      <p:sp>
        <p:nvSpPr>
          <p:cNvPr id="50" name="Google Shape;50;p46"/>
          <p:cNvSpPr txBox="1"/>
          <p:nvPr>
            <p:ph type="ctrTitle"/>
          </p:nvPr>
        </p:nvSpPr>
        <p:spPr>
          <a:xfrm>
            <a:off x="4539975" y="2594943"/>
            <a:ext cx="7198853" cy="926856"/>
          </a:xfrm>
          <a:prstGeom prst="rect">
            <a:avLst/>
          </a:prstGeom>
          <a:noFill/>
          <a:ln>
            <a:noFill/>
          </a:ln>
        </p:spPr>
        <p:txBody>
          <a:bodyPr anchorCtr="0" anchor="ctr" bIns="45700" lIns="91425" spcFirstLastPara="1" rIns="91425" wrap="square" tIns="45700">
            <a:normAutofit/>
          </a:bodyPr>
          <a:lstStyle>
            <a:lvl1pPr lvl="0" algn="just">
              <a:lnSpc>
                <a:spcPct val="90000"/>
              </a:lnSpc>
              <a:spcBef>
                <a:spcPts val="0"/>
              </a:spcBef>
              <a:spcAft>
                <a:spcPts val="0"/>
              </a:spcAft>
              <a:buClr>
                <a:srgbClr val="1464F4"/>
              </a:buClr>
              <a:buSzPts val="5300"/>
              <a:buFont typeface="Mulish SemiBold"/>
              <a:buNone/>
              <a:defRPr sz="5300">
                <a:solidFill>
                  <a:srgbClr val="1464F4"/>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46"/>
          <p:cNvSpPr/>
          <p:nvPr/>
        </p:nvSpPr>
        <p:spPr>
          <a:xfrm>
            <a:off x="568086" y="2189952"/>
            <a:ext cx="2214443" cy="1736837"/>
          </a:xfrm>
          <a:prstGeom prst="rect">
            <a:avLst/>
          </a:prstGeom>
        </p:spPr>
        <p:txBody>
          <a:bodyPr>
            <a:prstTxWarp prst="textPlain"/>
          </a:bodyPr>
          <a:lstStyle/>
          <a:p>
            <a:pPr lvl="0" algn="ctr"/>
            <a:r>
              <a:rPr b="0" i="0">
                <a:ln cap="flat" cmpd="sng" w="19050">
                  <a:solidFill>
                    <a:srgbClr val="1C64F4"/>
                  </a:solidFill>
                  <a:prstDash val="solid"/>
                  <a:round/>
                  <a:headEnd len="sm" w="sm" type="none"/>
                  <a:tailEnd len="sm" w="sm" type="none"/>
                </a:ln>
                <a:noFill/>
                <a:latin typeface="Mulish"/>
              </a:rPr>
              <a:t>01</a:t>
            </a:r>
          </a:p>
        </p:txBody>
      </p:sp>
      <p:pic>
        <p:nvPicPr>
          <p:cNvPr descr="Shape&#10;&#10;Description automatically generated with medium confidence" id="52" name="Google Shape;52;p46"/>
          <p:cNvPicPr preferRelativeResize="0"/>
          <p:nvPr/>
        </p:nvPicPr>
        <p:blipFill rotWithShape="1">
          <a:blip r:embed="rId2">
            <a:alphaModFix/>
          </a:blip>
          <a:srcRect b="0" l="0" r="0" t="0"/>
          <a:stretch/>
        </p:blipFill>
        <p:spPr>
          <a:xfrm>
            <a:off x="10145305" y="454776"/>
            <a:ext cx="1593523" cy="417503"/>
          </a:xfrm>
          <a:prstGeom prst="rect">
            <a:avLst/>
          </a:prstGeom>
          <a:noFill/>
          <a:ln>
            <a:noFill/>
          </a:ln>
        </p:spPr>
      </p:pic>
      <p:pic>
        <p:nvPicPr>
          <p:cNvPr id="53" name="Google Shape;53;p46"/>
          <p:cNvPicPr preferRelativeResize="0"/>
          <p:nvPr/>
        </p:nvPicPr>
        <p:blipFill rotWithShape="1">
          <a:blip r:embed="rId3">
            <a:alphaModFix/>
          </a:blip>
          <a:srcRect b="0" l="0" r="0" t="0"/>
          <a:stretch/>
        </p:blipFill>
        <p:spPr>
          <a:xfrm>
            <a:off x="4544726" y="6069608"/>
            <a:ext cx="7384499" cy="634596"/>
          </a:xfrm>
          <a:prstGeom prst="rect">
            <a:avLst/>
          </a:prstGeom>
          <a:noFill/>
          <a:ln>
            <a:noFill/>
          </a:ln>
        </p:spPr>
      </p:pic>
      <p:sp>
        <p:nvSpPr>
          <p:cNvPr id="54" name="Google Shape;54;p46"/>
          <p:cNvSpPr txBox="1"/>
          <p:nvPr>
            <p:ph idx="1" type="body"/>
          </p:nvPr>
        </p:nvSpPr>
        <p:spPr>
          <a:xfrm>
            <a:off x="4540250" y="3738563"/>
            <a:ext cx="6215063" cy="635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7F7F7F"/>
              </a:buClr>
              <a:buSzPts val="2500"/>
              <a:buNone/>
              <a:defRPr sz="2500">
                <a:solidFill>
                  <a:srgbClr val="7F7F7F"/>
                </a:solidFill>
                <a:latin typeface="Mulish"/>
                <a:ea typeface="Mulish"/>
                <a:cs typeface="Mulish"/>
                <a:sym typeface="Mulish"/>
              </a:defRPr>
            </a:lvl1pPr>
            <a:lvl2pPr indent="-387350" lvl="1" marL="914400" algn="l">
              <a:lnSpc>
                <a:spcPct val="90000"/>
              </a:lnSpc>
              <a:spcBef>
                <a:spcPts val="500"/>
              </a:spcBef>
              <a:spcAft>
                <a:spcPts val="0"/>
              </a:spcAft>
              <a:buClr>
                <a:srgbClr val="7F7F7F"/>
              </a:buClr>
              <a:buSzPts val="2500"/>
              <a:buChar char="•"/>
              <a:defRPr sz="2500">
                <a:solidFill>
                  <a:srgbClr val="7F7F7F"/>
                </a:solidFill>
                <a:latin typeface="Mulish"/>
                <a:ea typeface="Mulish"/>
                <a:cs typeface="Mulish"/>
                <a:sym typeface="Mulish"/>
              </a:defRPr>
            </a:lvl2pPr>
            <a:lvl3pPr indent="-387350" lvl="2" marL="1371600" algn="l">
              <a:lnSpc>
                <a:spcPct val="90000"/>
              </a:lnSpc>
              <a:spcBef>
                <a:spcPts val="500"/>
              </a:spcBef>
              <a:spcAft>
                <a:spcPts val="0"/>
              </a:spcAft>
              <a:buClr>
                <a:srgbClr val="7F7F7F"/>
              </a:buClr>
              <a:buSzPts val="2500"/>
              <a:buChar char="•"/>
              <a:defRPr sz="2500">
                <a:solidFill>
                  <a:srgbClr val="7F7F7F"/>
                </a:solidFill>
                <a:latin typeface="Mulish"/>
                <a:ea typeface="Mulish"/>
                <a:cs typeface="Mulish"/>
                <a:sym typeface="Mulish"/>
              </a:defRPr>
            </a:lvl3pPr>
            <a:lvl4pPr indent="-387350" lvl="3" marL="1828800" algn="l">
              <a:lnSpc>
                <a:spcPct val="90000"/>
              </a:lnSpc>
              <a:spcBef>
                <a:spcPts val="500"/>
              </a:spcBef>
              <a:spcAft>
                <a:spcPts val="0"/>
              </a:spcAft>
              <a:buClr>
                <a:srgbClr val="7F7F7F"/>
              </a:buClr>
              <a:buSzPts val="2500"/>
              <a:buChar char="•"/>
              <a:defRPr sz="2500">
                <a:solidFill>
                  <a:srgbClr val="7F7F7F"/>
                </a:solidFill>
                <a:latin typeface="Mulish"/>
                <a:ea typeface="Mulish"/>
                <a:cs typeface="Mulish"/>
                <a:sym typeface="Mulish"/>
              </a:defRPr>
            </a:lvl4pPr>
            <a:lvl5pPr indent="-387350" lvl="4" marL="2286000" algn="l">
              <a:lnSpc>
                <a:spcPct val="90000"/>
              </a:lnSpc>
              <a:spcBef>
                <a:spcPts val="500"/>
              </a:spcBef>
              <a:spcAft>
                <a:spcPts val="0"/>
              </a:spcAft>
              <a:buClr>
                <a:srgbClr val="7F7F7F"/>
              </a:buClr>
              <a:buSzPts val="2500"/>
              <a:buChar char="•"/>
              <a:defRPr sz="2500">
                <a:solidFill>
                  <a:srgbClr val="7F7F7F"/>
                </a:solidFill>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ustom Layout">
  <p:cSld name="1_Custom Layout">
    <p:spTree>
      <p:nvGrpSpPr>
        <p:cNvPr id="55" name="Shape 55"/>
        <p:cNvGrpSpPr/>
        <p:nvPr/>
      </p:nvGrpSpPr>
      <p:grpSpPr>
        <a:xfrm>
          <a:off x="0" y="0"/>
          <a:ext cx="0" cy="0"/>
          <a:chOff x="0" y="0"/>
          <a:chExt cx="0" cy="0"/>
        </a:xfrm>
      </p:grpSpPr>
      <p:sp>
        <p:nvSpPr>
          <p:cNvPr id="56" name="Google Shape;56;p47"/>
          <p:cNvSpPr txBox="1"/>
          <p:nvPr>
            <p:ph type="ctrTitle"/>
          </p:nvPr>
        </p:nvSpPr>
        <p:spPr>
          <a:xfrm>
            <a:off x="4539975" y="2594943"/>
            <a:ext cx="7198853" cy="926856"/>
          </a:xfrm>
          <a:prstGeom prst="rect">
            <a:avLst/>
          </a:prstGeom>
          <a:noFill/>
          <a:ln>
            <a:noFill/>
          </a:ln>
        </p:spPr>
        <p:txBody>
          <a:bodyPr anchorCtr="0" anchor="ctr" bIns="45700" lIns="91425" spcFirstLastPara="1" rIns="91425" wrap="square" tIns="45700">
            <a:normAutofit/>
          </a:bodyPr>
          <a:lstStyle>
            <a:lvl1pPr lvl="0" algn="just">
              <a:lnSpc>
                <a:spcPct val="90000"/>
              </a:lnSpc>
              <a:spcBef>
                <a:spcPts val="0"/>
              </a:spcBef>
              <a:spcAft>
                <a:spcPts val="0"/>
              </a:spcAft>
              <a:buClr>
                <a:srgbClr val="1464F4"/>
              </a:buClr>
              <a:buSzPts val="5300"/>
              <a:buFont typeface="Mulish SemiBold"/>
              <a:buNone/>
              <a:defRPr sz="5300">
                <a:solidFill>
                  <a:srgbClr val="1464F4"/>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7" name="Google Shape;57;p47"/>
          <p:cNvSpPr/>
          <p:nvPr/>
        </p:nvSpPr>
        <p:spPr>
          <a:xfrm>
            <a:off x="302616" y="2001726"/>
            <a:ext cx="2268142" cy="1736837"/>
          </a:xfrm>
          <a:prstGeom prst="rect">
            <a:avLst/>
          </a:prstGeom>
        </p:spPr>
        <p:txBody>
          <a:bodyPr>
            <a:prstTxWarp prst="textPlain"/>
          </a:bodyPr>
          <a:lstStyle/>
          <a:p>
            <a:pPr lvl="0" algn="ctr"/>
            <a:r>
              <a:rPr b="0" i="0">
                <a:ln cap="flat" cmpd="sng" w="19050">
                  <a:solidFill>
                    <a:srgbClr val="1C64F4"/>
                  </a:solidFill>
                  <a:prstDash val="solid"/>
                  <a:round/>
                  <a:headEnd len="sm" w="sm" type="none"/>
                  <a:tailEnd len="sm" w="sm" type="none"/>
                </a:ln>
                <a:noFill/>
                <a:latin typeface="Mulish"/>
              </a:rPr>
              <a:t>02</a:t>
            </a:r>
          </a:p>
        </p:txBody>
      </p:sp>
      <p:pic>
        <p:nvPicPr>
          <p:cNvPr descr="Shape&#10;&#10;Description automatically generated with medium confidence" id="58" name="Google Shape;58;p47"/>
          <p:cNvPicPr preferRelativeResize="0"/>
          <p:nvPr/>
        </p:nvPicPr>
        <p:blipFill rotWithShape="1">
          <a:blip r:embed="rId2">
            <a:alphaModFix/>
          </a:blip>
          <a:srcRect b="0" l="0" r="0" t="0"/>
          <a:stretch/>
        </p:blipFill>
        <p:spPr>
          <a:xfrm>
            <a:off x="10145305" y="454776"/>
            <a:ext cx="1593523" cy="417503"/>
          </a:xfrm>
          <a:prstGeom prst="rect">
            <a:avLst/>
          </a:prstGeom>
          <a:noFill/>
          <a:ln>
            <a:noFill/>
          </a:ln>
        </p:spPr>
      </p:pic>
      <p:pic>
        <p:nvPicPr>
          <p:cNvPr id="59" name="Google Shape;59;p47"/>
          <p:cNvPicPr preferRelativeResize="0"/>
          <p:nvPr/>
        </p:nvPicPr>
        <p:blipFill rotWithShape="1">
          <a:blip r:embed="rId3">
            <a:alphaModFix/>
          </a:blip>
          <a:srcRect b="0" l="0" r="0" t="0"/>
          <a:stretch/>
        </p:blipFill>
        <p:spPr>
          <a:xfrm>
            <a:off x="4544726" y="6069608"/>
            <a:ext cx="7384499" cy="634596"/>
          </a:xfrm>
          <a:prstGeom prst="rect">
            <a:avLst/>
          </a:prstGeom>
          <a:noFill/>
          <a:ln>
            <a:noFill/>
          </a:ln>
        </p:spPr>
      </p:pic>
      <p:sp>
        <p:nvSpPr>
          <p:cNvPr id="60" name="Google Shape;60;p47"/>
          <p:cNvSpPr txBox="1"/>
          <p:nvPr>
            <p:ph idx="1" type="body"/>
          </p:nvPr>
        </p:nvSpPr>
        <p:spPr>
          <a:xfrm>
            <a:off x="4540250" y="3738563"/>
            <a:ext cx="6215063" cy="635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7F7F7F"/>
              </a:buClr>
              <a:buSzPts val="2500"/>
              <a:buNone/>
              <a:defRPr sz="2500">
                <a:solidFill>
                  <a:srgbClr val="7F7F7F"/>
                </a:solidFill>
                <a:latin typeface="Mulish"/>
                <a:ea typeface="Mulish"/>
                <a:cs typeface="Mulish"/>
                <a:sym typeface="Mulish"/>
              </a:defRPr>
            </a:lvl1pPr>
            <a:lvl2pPr indent="-387350" lvl="1" marL="914400" algn="l">
              <a:lnSpc>
                <a:spcPct val="90000"/>
              </a:lnSpc>
              <a:spcBef>
                <a:spcPts val="500"/>
              </a:spcBef>
              <a:spcAft>
                <a:spcPts val="0"/>
              </a:spcAft>
              <a:buClr>
                <a:srgbClr val="7F7F7F"/>
              </a:buClr>
              <a:buSzPts val="2500"/>
              <a:buChar char="•"/>
              <a:defRPr sz="2500">
                <a:solidFill>
                  <a:srgbClr val="7F7F7F"/>
                </a:solidFill>
                <a:latin typeface="Mulish"/>
                <a:ea typeface="Mulish"/>
                <a:cs typeface="Mulish"/>
                <a:sym typeface="Mulish"/>
              </a:defRPr>
            </a:lvl2pPr>
            <a:lvl3pPr indent="-387350" lvl="2" marL="1371600" algn="l">
              <a:lnSpc>
                <a:spcPct val="90000"/>
              </a:lnSpc>
              <a:spcBef>
                <a:spcPts val="500"/>
              </a:spcBef>
              <a:spcAft>
                <a:spcPts val="0"/>
              </a:spcAft>
              <a:buClr>
                <a:srgbClr val="7F7F7F"/>
              </a:buClr>
              <a:buSzPts val="2500"/>
              <a:buChar char="•"/>
              <a:defRPr sz="2500">
                <a:solidFill>
                  <a:srgbClr val="7F7F7F"/>
                </a:solidFill>
                <a:latin typeface="Mulish"/>
                <a:ea typeface="Mulish"/>
                <a:cs typeface="Mulish"/>
                <a:sym typeface="Mulish"/>
              </a:defRPr>
            </a:lvl3pPr>
            <a:lvl4pPr indent="-387350" lvl="3" marL="1828800" algn="l">
              <a:lnSpc>
                <a:spcPct val="90000"/>
              </a:lnSpc>
              <a:spcBef>
                <a:spcPts val="500"/>
              </a:spcBef>
              <a:spcAft>
                <a:spcPts val="0"/>
              </a:spcAft>
              <a:buClr>
                <a:srgbClr val="7F7F7F"/>
              </a:buClr>
              <a:buSzPts val="2500"/>
              <a:buChar char="•"/>
              <a:defRPr sz="2500">
                <a:solidFill>
                  <a:srgbClr val="7F7F7F"/>
                </a:solidFill>
                <a:latin typeface="Mulish"/>
                <a:ea typeface="Mulish"/>
                <a:cs typeface="Mulish"/>
                <a:sym typeface="Mulish"/>
              </a:defRPr>
            </a:lvl4pPr>
            <a:lvl5pPr indent="-387350" lvl="4" marL="2286000" algn="l">
              <a:lnSpc>
                <a:spcPct val="90000"/>
              </a:lnSpc>
              <a:spcBef>
                <a:spcPts val="500"/>
              </a:spcBef>
              <a:spcAft>
                <a:spcPts val="0"/>
              </a:spcAft>
              <a:buClr>
                <a:srgbClr val="7F7F7F"/>
              </a:buClr>
              <a:buSzPts val="2500"/>
              <a:buChar char="•"/>
              <a:defRPr sz="2500">
                <a:solidFill>
                  <a:srgbClr val="7F7F7F"/>
                </a:solidFill>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Custom Layout">
  <p:cSld name="2_Custom Layout">
    <p:spTree>
      <p:nvGrpSpPr>
        <p:cNvPr id="61" name="Shape 61"/>
        <p:cNvGrpSpPr/>
        <p:nvPr/>
      </p:nvGrpSpPr>
      <p:grpSpPr>
        <a:xfrm>
          <a:off x="0" y="0"/>
          <a:ext cx="0" cy="0"/>
          <a:chOff x="0" y="0"/>
          <a:chExt cx="0" cy="0"/>
        </a:xfrm>
      </p:grpSpPr>
      <p:sp>
        <p:nvSpPr>
          <p:cNvPr id="62" name="Google Shape;62;p48"/>
          <p:cNvSpPr txBox="1"/>
          <p:nvPr>
            <p:ph type="ctrTitle"/>
          </p:nvPr>
        </p:nvSpPr>
        <p:spPr>
          <a:xfrm>
            <a:off x="4539975" y="2594943"/>
            <a:ext cx="7198853" cy="926856"/>
          </a:xfrm>
          <a:prstGeom prst="rect">
            <a:avLst/>
          </a:prstGeom>
          <a:noFill/>
          <a:ln>
            <a:noFill/>
          </a:ln>
        </p:spPr>
        <p:txBody>
          <a:bodyPr anchorCtr="0" anchor="ctr" bIns="45700" lIns="91425" spcFirstLastPara="1" rIns="91425" wrap="square" tIns="45700">
            <a:normAutofit/>
          </a:bodyPr>
          <a:lstStyle>
            <a:lvl1pPr lvl="0" algn="just">
              <a:lnSpc>
                <a:spcPct val="90000"/>
              </a:lnSpc>
              <a:spcBef>
                <a:spcPts val="0"/>
              </a:spcBef>
              <a:spcAft>
                <a:spcPts val="0"/>
              </a:spcAft>
              <a:buClr>
                <a:srgbClr val="1464F4"/>
              </a:buClr>
              <a:buSzPts val="5300"/>
              <a:buFont typeface="Mulish SemiBold"/>
              <a:buNone/>
              <a:defRPr sz="5300">
                <a:solidFill>
                  <a:srgbClr val="1464F4"/>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48"/>
          <p:cNvSpPr/>
          <p:nvPr/>
        </p:nvSpPr>
        <p:spPr>
          <a:xfrm>
            <a:off x="573381" y="1856093"/>
            <a:ext cx="2564287" cy="1882470"/>
          </a:xfrm>
          <a:prstGeom prst="rect">
            <a:avLst/>
          </a:prstGeom>
        </p:spPr>
        <p:txBody>
          <a:bodyPr>
            <a:prstTxWarp prst="textPlain"/>
          </a:bodyPr>
          <a:lstStyle/>
          <a:p>
            <a:pPr lvl="0" algn="ctr"/>
            <a:r>
              <a:rPr b="0" i="0">
                <a:ln cap="flat" cmpd="sng" w="19050">
                  <a:solidFill>
                    <a:srgbClr val="1C64F4"/>
                  </a:solidFill>
                  <a:prstDash val="solid"/>
                  <a:round/>
                  <a:headEnd len="sm" w="sm" type="none"/>
                  <a:tailEnd len="sm" w="sm" type="none"/>
                </a:ln>
                <a:noFill/>
                <a:latin typeface="Mulish"/>
              </a:rPr>
              <a:t>03</a:t>
            </a:r>
          </a:p>
        </p:txBody>
      </p:sp>
      <p:pic>
        <p:nvPicPr>
          <p:cNvPr descr="Shape&#10;&#10;Description automatically generated with medium confidence" id="64" name="Google Shape;64;p48"/>
          <p:cNvPicPr preferRelativeResize="0"/>
          <p:nvPr/>
        </p:nvPicPr>
        <p:blipFill rotWithShape="1">
          <a:blip r:embed="rId2">
            <a:alphaModFix/>
          </a:blip>
          <a:srcRect b="0" l="0" r="0" t="0"/>
          <a:stretch/>
        </p:blipFill>
        <p:spPr>
          <a:xfrm>
            <a:off x="10145305" y="454776"/>
            <a:ext cx="1593523" cy="417503"/>
          </a:xfrm>
          <a:prstGeom prst="rect">
            <a:avLst/>
          </a:prstGeom>
          <a:noFill/>
          <a:ln>
            <a:noFill/>
          </a:ln>
        </p:spPr>
      </p:pic>
      <p:pic>
        <p:nvPicPr>
          <p:cNvPr id="65" name="Google Shape;65;p48"/>
          <p:cNvPicPr preferRelativeResize="0"/>
          <p:nvPr/>
        </p:nvPicPr>
        <p:blipFill rotWithShape="1">
          <a:blip r:embed="rId3">
            <a:alphaModFix/>
          </a:blip>
          <a:srcRect b="0" l="0" r="0" t="0"/>
          <a:stretch/>
        </p:blipFill>
        <p:spPr>
          <a:xfrm>
            <a:off x="4544726" y="6069608"/>
            <a:ext cx="7384499" cy="634596"/>
          </a:xfrm>
          <a:prstGeom prst="rect">
            <a:avLst/>
          </a:prstGeom>
          <a:noFill/>
          <a:ln>
            <a:noFill/>
          </a:ln>
        </p:spPr>
      </p:pic>
      <p:sp>
        <p:nvSpPr>
          <p:cNvPr id="66" name="Google Shape;66;p48"/>
          <p:cNvSpPr txBox="1"/>
          <p:nvPr>
            <p:ph idx="1" type="body"/>
          </p:nvPr>
        </p:nvSpPr>
        <p:spPr>
          <a:xfrm>
            <a:off x="4540250" y="3738563"/>
            <a:ext cx="6215063" cy="635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7F7F7F"/>
              </a:buClr>
              <a:buSzPts val="2500"/>
              <a:buNone/>
              <a:defRPr sz="2500">
                <a:solidFill>
                  <a:srgbClr val="7F7F7F"/>
                </a:solidFill>
                <a:latin typeface="Mulish"/>
                <a:ea typeface="Mulish"/>
                <a:cs typeface="Mulish"/>
                <a:sym typeface="Mulish"/>
              </a:defRPr>
            </a:lvl1pPr>
            <a:lvl2pPr indent="-387350" lvl="1" marL="914400" algn="l">
              <a:lnSpc>
                <a:spcPct val="90000"/>
              </a:lnSpc>
              <a:spcBef>
                <a:spcPts val="500"/>
              </a:spcBef>
              <a:spcAft>
                <a:spcPts val="0"/>
              </a:spcAft>
              <a:buClr>
                <a:srgbClr val="7F7F7F"/>
              </a:buClr>
              <a:buSzPts val="2500"/>
              <a:buChar char="•"/>
              <a:defRPr sz="2500">
                <a:solidFill>
                  <a:srgbClr val="7F7F7F"/>
                </a:solidFill>
                <a:latin typeface="Mulish"/>
                <a:ea typeface="Mulish"/>
                <a:cs typeface="Mulish"/>
                <a:sym typeface="Mulish"/>
              </a:defRPr>
            </a:lvl2pPr>
            <a:lvl3pPr indent="-387350" lvl="2" marL="1371600" algn="l">
              <a:lnSpc>
                <a:spcPct val="90000"/>
              </a:lnSpc>
              <a:spcBef>
                <a:spcPts val="500"/>
              </a:spcBef>
              <a:spcAft>
                <a:spcPts val="0"/>
              </a:spcAft>
              <a:buClr>
                <a:srgbClr val="7F7F7F"/>
              </a:buClr>
              <a:buSzPts val="2500"/>
              <a:buChar char="•"/>
              <a:defRPr sz="2500">
                <a:solidFill>
                  <a:srgbClr val="7F7F7F"/>
                </a:solidFill>
                <a:latin typeface="Mulish"/>
                <a:ea typeface="Mulish"/>
                <a:cs typeface="Mulish"/>
                <a:sym typeface="Mulish"/>
              </a:defRPr>
            </a:lvl3pPr>
            <a:lvl4pPr indent="-387350" lvl="3" marL="1828800" algn="l">
              <a:lnSpc>
                <a:spcPct val="90000"/>
              </a:lnSpc>
              <a:spcBef>
                <a:spcPts val="500"/>
              </a:spcBef>
              <a:spcAft>
                <a:spcPts val="0"/>
              </a:spcAft>
              <a:buClr>
                <a:srgbClr val="7F7F7F"/>
              </a:buClr>
              <a:buSzPts val="2500"/>
              <a:buChar char="•"/>
              <a:defRPr sz="2500">
                <a:solidFill>
                  <a:srgbClr val="7F7F7F"/>
                </a:solidFill>
                <a:latin typeface="Mulish"/>
                <a:ea typeface="Mulish"/>
                <a:cs typeface="Mulish"/>
                <a:sym typeface="Mulish"/>
              </a:defRPr>
            </a:lvl4pPr>
            <a:lvl5pPr indent="-387350" lvl="4" marL="2286000" algn="l">
              <a:lnSpc>
                <a:spcPct val="90000"/>
              </a:lnSpc>
              <a:spcBef>
                <a:spcPts val="500"/>
              </a:spcBef>
              <a:spcAft>
                <a:spcPts val="0"/>
              </a:spcAft>
              <a:buClr>
                <a:srgbClr val="7F7F7F"/>
              </a:buClr>
              <a:buSzPts val="2500"/>
              <a:buChar char="•"/>
              <a:defRPr sz="2500">
                <a:solidFill>
                  <a:srgbClr val="7F7F7F"/>
                </a:solidFill>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Custom Layout">
  <p:cSld name="6_Custom Layout">
    <p:spTree>
      <p:nvGrpSpPr>
        <p:cNvPr id="67" name="Shape 67"/>
        <p:cNvGrpSpPr/>
        <p:nvPr/>
      </p:nvGrpSpPr>
      <p:grpSpPr>
        <a:xfrm>
          <a:off x="0" y="0"/>
          <a:ext cx="0" cy="0"/>
          <a:chOff x="0" y="0"/>
          <a:chExt cx="0" cy="0"/>
        </a:xfrm>
      </p:grpSpPr>
      <p:sp>
        <p:nvSpPr>
          <p:cNvPr id="68" name="Google Shape;68;p49"/>
          <p:cNvSpPr txBox="1"/>
          <p:nvPr>
            <p:ph type="ctrTitle"/>
          </p:nvPr>
        </p:nvSpPr>
        <p:spPr>
          <a:xfrm>
            <a:off x="4539975" y="2594943"/>
            <a:ext cx="7198853" cy="926856"/>
          </a:xfrm>
          <a:prstGeom prst="rect">
            <a:avLst/>
          </a:prstGeom>
          <a:noFill/>
          <a:ln>
            <a:noFill/>
          </a:ln>
        </p:spPr>
        <p:txBody>
          <a:bodyPr anchorCtr="0" anchor="ctr" bIns="45700" lIns="91425" spcFirstLastPara="1" rIns="91425" wrap="square" tIns="45700">
            <a:normAutofit/>
          </a:bodyPr>
          <a:lstStyle>
            <a:lvl1pPr lvl="0" algn="just">
              <a:lnSpc>
                <a:spcPct val="90000"/>
              </a:lnSpc>
              <a:spcBef>
                <a:spcPts val="0"/>
              </a:spcBef>
              <a:spcAft>
                <a:spcPts val="0"/>
              </a:spcAft>
              <a:buClr>
                <a:srgbClr val="1464F4"/>
              </a:buClr>
              <a:buSzPts val="5300"/>
              <a:buFont typeface="Mulish SemiBold"/>
              <a:buNone/>
              <a:defRPr sz="5300">
                <a:solidFill>
                  <a:srgbClr val="1464F4"/>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9" name="Google Shape;69;p49"/>
          <p:cNvSpPr/>
          <p:nvPr/>
        </p:nvSpPr>
        <p:spPr>
          <a:xfrm>
            <a:off x="573381" y="1856093"/>
            <a:ext cx="2564287" cy="1882470"/>
          </a:xfrm>
          <a:prstGeom prst="rect">
            <a:avLst/>
          </a:prstGeom>
        </p:spPr>
        <p:txBody>
          <a:bodyPr>
            <a:prstTxWarp prst="textPlain"/>
          </a:bodyPr>
          <a:lstStyle/>
          <a:p>
            <a:pPr lvl="0" algn="ctr"/>
            <a:r>
              <a:rPr b="0" i="0">
                <a:ln cap="flat" cmpd="sng" w="19050">
                  <a:solidFill>
                    <a:srgbClr val="1C64F4"/>
                  </a:solidFill>
                  <a:prstDash val="solid"/>
                  <a:round/>
                  <a:headEnd len="sm" w="sm" type="none"/>
                  <a:tailEnd len="sm" w="sm" type="none"/>
                </a:ln>
                <a:noFill/>
                <a:latin typeface="Mulish"/>
              </a:rPr>
              <a:t>04</a:t>
            </a:r>
          </a:p>
        </p:txBody>
      </p:sp>
      <p:pic>
        <p:nvPicPr>
          <p:cNvPr descr="Shape&#10;&#10;Description automatically generated with medium confidence" id="70" name="Google Shape;70;p49"/>
          <p:cNvPicPr preferRelativeResize="0"/>
          <p:nvPr/>
        </p:nvPicPr>
        <p:blipFill rotWithShape="1">
          <a:blip r:embed="rId2">
            <a:alphaModFix/>
          </a:blip>
          <a:srcRect b="0" l="0" r="0" t="0"/>
          <a:stretch/>
        </p:blipFill>
        <p:spPr>
          <a:xfrm>
            <a:off x="10145305" y="454776"/>
            <a:ext cx="1593523" cy="417503"/>
          </a:xfrm>
          <a:prstGeom prst="rect">
            <a:avLst/>
          </a:prstGeom>
          <a:noFill/>
          <a:ln>
            <a:noFill/>
          </a:ln>
        </p:spPr>
      </p:pic>
      <p:pic>
        <p:nvPicPr>
          <p:cNvPr id="71" name="Google Shape;71;p49"/>
          <p:cNvPicPr preferRelativeResize="0"/>
          <p:nvPr/>
        </p:nvPicPr>
        <p:blipFill rotWithShape="1">
          <a:blip r:embed="rId3">
            <a:alphaModFix/>
          </a:blip>
          <a:srcRect b="0" l="0" r="0" t="0"/>
          <a:stretch/>
        </p:blipFill>
        <p:spPr>
          <a:xfrm>
            <a:off x="4544726" y="6069608"/>
            <a:ext cx="7384499" cy="634596"/>
          </a:xfrm>
          <a:prstGeom prst="rect">
            <a:avLst/>
          </a:prstGeom>
          <a:noFill/>
          <a:ln>
            <a:noFill/>
          </a:ln>
        </p:spPr>
      </p:pic>
      <p:sp>
        <p:nvSpPr>
          <p:cNvPr id="72" name="Google Shape;72;p49"/>
          <p:cNvSpPr txBox="1"/>
          <p:nvPr>
            <p:ph idx="1" type="body"/>
          </p:nvPr>
        </p:nvSpPr>
        <p:spPr>
          <a:xfrm>
            <a:off x="4540250" y="3738563"/>
            <a:ext cx="6215063" cy="635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7F7F7F"/>
              </a:buClr>
              <a:buSzPts val="2500"/>
              <a:buNone/>
              <a:defRPr sz="2500">
                <a:solidFill>
                  <a:srgbClr val="7F7F7F"/>
                </a:solidFill>
                <a:latin typeface="Mulish"/>
                <a:ea typeface="Mulish"/>
                <a:cs typeface="Mulish"/>
                <a:sym typeface="Mulish"/>
              </a:defRPr>
            </a:lvl1pPr>
            <a:lvl2pPr indent="-387350" lvl="1" marL="914400" algn="l">
              <a:lnSpc>
                <a:spcPct val="90000"/>
              </a:lnSpc>
              <a:spcBef>
                <a:spcPts val="500"/>
              </a:spcBef>
              <a:spcAft>
                <a:spcPts val="0"/>
              </a:spcAft>
              <a:buClr>
                <a:srgbClr val="7F7F7F"/>
              </a:buClr>
              <a:buSzPts val="2500"/>
              <a:buChar char="•"/>
              <a:defRPr sz="2500">
                <a:solidFill>
                  <a:srgbClr val="7F7F7F"/>
                </a:solidFill>
                <a:latin typeface="Mulish"/>
                <a:ea typeface="Mulish"/>
                <a:cs typeface="Mulish"/>
                <a:sym typeface="Mulish"/>
              </a:defRPr>
            </a:lvl2pPr>
            <a:lvl3pPr indent="-387350" lvl="2" marL="1371600" algn="l">
              <a:lnSpc>
                <a:spcPct val="90000"/>
              </a:lnSpc>
              <a:spcBef>
                <a:spcPts val="500"/>
              </a:spcBef>
              <a:spcAft>
                <a:spcPts val="0"/>
              </a:spcAft>
              <a:buClr>
                <a:srgbClr val="7F7F7F"/>
              </a:buClr>
              <a:buSzPts val="2500"/>
              <a:buChar char="•"/>
              <a:defRPr sz="2500">
                <a:solidFill>
                  <a:srgbClr val="7F7F7F"/>
                </a:solidFill>
                <a:latin typeface="Mulish"/>
                <a:ea typeface="Mulish"/>
                <a:cs typeface="Mulish"/>
                <a:sym typeface="Mulish"/>
              </a:defRPr>
            </a:lvl3pPr>
            <a:lvl4pPr indent="-387350" lvl="3" marL="1828800" algn="l">
              <a:lnSpc>
                <a:spcPct val="90000"/>
              </a:lnSpc>
              <a:spcBef>
                <a:spcPts val="500"/>
              </a:spcBef>
              <a:spcAft>
                <a:spcPts val="0"/>
              </a:spcAft>
              <a:buClr>
                <a:srgbClr val="7F7F7F"/>
              </a:buClr>
              <a:buSzPts val="2500"/>
              <a:buChar char="•"/>
              <a:defRPr sz="2500">
                <a:solidFill>
                  <a:srgbClr val="7F7F7F"/>
                </a:solidFill>
                <a:latin typeface="Mulish"/>
                <a:ea typeface="Mulish"/>
                <a:cs typeface="Mulish"/>
                <a:sym typeface="Mulish"/>
              </a:defRPr>
            </a:lvl4pPr>
            <a:lvl5pPr indent="-387350" lvl="4" marL="2286000" algn="l">
              <a:lnSpc>
                <a:spcPct val="90000"/>
              </a:lnSpc>
              <a:spcBef>
                <a:spcPts val="500"/>
              </a:spcBef>
              <a:spcAft>
                <a:spcPts val="0"/>
              </a:spcAft>
              <a:buClr>
                <a:srgbClr val="7F7F7F"/>
              </a:buClr>
              <a:buSzPts val="2500"/>
              <a:buChar char="•"/>
              <a:defRPr sz="2500">
                <a:solidFill>
                  <a:srgbClr val="7F7F7F"/>
                </a:solidFill>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Custom Layout">
  <p:cSld name="7_Custom Layout">
    <p:spTree>
      <p:nvGrpSpPr>
        <p:cNvPr id="73" name="Shape 73"/>
        <p:cNvGrpSpPr/>
        <p:nvPr/>
      </p:nvGrpSpPr>
      <p:grpSpPr>
        <a:xfrm>
          <a:off x="0" y="0"/>
          <a:ext cx="0" cy="0"/>
          <a:chOff x="0" y="0"/>
          <a:chExt cx="0" cy="0"/>
        </a:xfrm>
      </p:grpSpPr>
      <p:sp>
        <p:nvSpPr>
          <p:cNvPr id="74" name="Google Shape;74;p50"/>
          <p:cNvSpPr txBox="1"/>
          <p:nvPr>
            <p:ph type="ctrTitle"/>
          </p:nvPr>
        </p:nvSpPr>
        <p:spPr>
          <a:xfrm>
            <a:off x="4539975" y="2594943"/>
            <a:ext cx="7198853" cy="926856"/>
          </a:xfrm>
          <a:prstGeom prst="rect">
            <a:avLst/>
          </a:prstGeom>
          <a:noFill/>
          <a:ln>
            <a:noFill/>
          </a:ln>
        </p:spPr>
        <p:txBody>
          <a:bodyPr anchorCtr="0" anchor="ctr" bIns="45700" lIns="91425" spcFirstLastPara="1" rIns="91425" wrap="square" tIns="45700">
            <a:normAutofit/>
          </a:bodyPr>
          <a:lstStyle>
            <a:lvl1pPr lvl="0" algn="just">
              <a:lnSpc>
                <a:spcPct val="90000"/>
              </a:lnSpc>
              <a:spcBef>
                <a:spcPts val="0"/>
              </a:spcBef>
              <a:spcAft>
                <a:spcPts val="0"/>
              </a:spcAft>
              <a:buClr>
                <a:srgbClr val="1464F4"/>
              </a:buClr>
              <a:buSzPts val="5300"/>
              <a:buFont typeface="Mulish SemiBold"/>
              <a:buNone/>
              <a:defRPr sz="5300">
                <a:solidFill>
                  <a:srgbClr val="1464F4"/>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5" name="Google Shape;75;p50"/>
          <p:cNvSpPr/>
          <p:nvPr/>
        </p:nvSpPr>
        <p:spPr>
          <a:xfrm>
            <a:off x="573381" y="1856093"/>
            <a:ext cx="2564287" cy="1882470"/>
          </a:xfrm>
          <a:prstGeom prst="rect">
            <a:avLst/>
          </a:prstGeom>
        </p:spPr>
        <p:txBody>
          <a:bodyPr>
            <a:prstTxWarp prst="textPlain"/>
          </a:bodyPr>
          <a:lstStyle/>
          <a:p>
            <a:pPr lvl="0" algn="ctr"/>
            <a:r>
              <a:rPr b="0" i="0">
                <a:ln cap="flat" cmpd="sng" w="19050">
                  <a:solidFill>
                    <a:srgbClr val="1C64F4"/>
                  </a:solidFill>
                  <a:prstDash val="solid"/>
                  <a:round/>
                  <a:headEnd len="sm" w="sm" type="none"/>
                  <a:tailEnd len="sm" w="sm" type="none"/>
                </a:ln>
                <a:noFill/>
                <a:latin typeface="Mulish"/>
              </a:rPr>
              <a:t>05</a:t>
            </a:r>
          </a:p>
        </p:txBody>
      </p:sp>
      <p:pic>
        <p:nvPicPr>
          <p:cNvPr descr="Shape&#10;&#10;Description automatically generated with medium confidence" id="76" name="Google Shape;76;p50"/>
          <p:cNvPicPr preferRelativeResize="0"/>
          <p:nvPr/>
        </p:nvPicPr>
        <p:blipFill rotWithShape="1">
          <a:blip r:embed="rId2">
            <a:alphaModFix/>
          </a:blip>
          <a:srcRect b="0" l="0" r="0" t="0"/>
          <a:stretch/>
        </p:blipFill>
        <p:spPr>
          <a:xfrm>
            <a:off x="10145305" y="454776"/>
            <a:ext cx="1593523" cy="417503"/>
          </a:xfrm>
          <a:prstGeom prst="rect">
            <a:avLst/>
          </a:prstGeom>
          <a:noFill/>
          <a:ln>
            <a:noFill/>
          </a:ln>
        </p:spPr>
      </p:pic>
      <p:pic>
        <p:nvPicPr>
          <p:cNvPr id="77" name="Google Shape;77;p50"/>
          <p:cNvPicPr preferRelativeResize="0"/>
          <p:nvPr/>
        </p:nvPicPr>
        <p:blipFill rotWithShape="1">
          <a:blip r:embed="rId3">
            <a:alphaModFix/>
          </a:blip>
          <a:srcRect b="0" l="0" r="0" t="0"/>
          <a:stretch/>
        </p:blipFill>
        <p:spPr>
          <a:xfrm>
            <a:off x="4544726" y="6069608"/>
            <a:ext cx="7384499" cy="634596"/>
          </a:xfrm>
          <a:prstGeom prst="rect">
            <a:avLst/>
          </a:prstGeom>
          <a:noFill/>
          <a:ln>
            <a:noFill/>
          </a:ln>
        </p:spPr>
      </p:pic>
      <p:sp>
        <p:nvSpPr>
          <p:cNvPr id="78" name="Google Shape;78;p50"/>
          <p:cNvSpPr txBox="1"/>
          <p:nvPr>
            <p:ph idx="1" type="body"/>
          </p:nvPr>
        </p:nvSpPr>
        <p:spPr>
          <a:xfrm>
            <a:off x="4540250" y="3738563"/>
            <a:ext cx="6215063" cy="635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7F7F7F"/>
              </a:buClr>
              <a:buSzPts val="2500"/>
              <a:buNone/>
              <a:defRPr sz="2500">
                <a:solidFill>
                  <a:srgbClr val="7F7F7F"/>
                </a:solidFill>
                <a:latin typeface="Mulish"/>
                <a:ea typeface="Mulish"/>
                <a:cs typeface="Mulish"/>
                <a:sym typeface="Mulish"/>
              </a:defRPr>
            </a:lvl1pPr>
            <a:lvl2pPr indent="-387350" lvl="1" marL="914400" algn="l">
              <a:lnSpc>
                <a:spcPct val="90000"/>
              </a:lnSpc>
              <a:spcBef>
                <a:spcPts val="500"/>
              </a:spcBef>
              <a:spcAft>
                <a:spcPts val="0"/>
              </a:spcAft>
              <a:buClr>
                <a:srgbClr val="7F7F7F"/>
              </a:buClr>
              <a:buSzPts val="2500"/>
              <a:buChar char="•"/>
              <a:defRPr sz="2500">
                <a:solidFill>
                  <a:srgbClr val="7F7F7F"/>
                </a:solidFill>
                <a:latin typeface="Mulish"/>
                <a:ea typeface="Mulish"/>
                <a:cs typeface="Mulish"/>
                <a:sym typeface="Mulish"/>
              </a:defRPr>
            </a:lvl2pPr>
            <a:lvl3pPr indent="-387350" lvl="2" marL="1371600" algn="l">
              <a:lnSpc>
                <a:spcPct val="90000"/>
              </a:lnSpc>
              <a:spcBef>
                <a:spcPts val="500"/>
              </a:spcBef>
              <a:spcAft>
                <a:spcPts val="0"/>
              </a:spcAft>
              <a:buClr>
                <a:srgbClr val="7F7F7F"/>
              </a:buClr>
              <a:buSzPts val="2500"/>
              <a:buChar char="•"/>
              <a:defRPr sz="2500">
                <a:solidFill>
                  <a:srgbClr val="7F7F7F"/>
                </a:solidFill>
                <a:latin typeface="Mulish"/>
                <a:ea typeface="Mulish"/>
                <a:cs typeface="Mulish"/>
                <a:sym typeface="Mulish"/>
              </a:defRPr>
            </a:lvl3pPr>
            <a:lvl4pPr indent="-387350" lvl="3" marL="1828800" algn="l">
              <a:lnSpc>
                <a:spcPct val="90000"/>
              </a:lnSpc>
              <a:spcBef>
                <a:spcPts val="500"/>
              </a:spcBef>
              <a:spcAft>
                <a:spcPts val="0"/>
              </a:spcAft>
              <a:buClr>
                <a:srgbClr val="7F7F7F"/>
              </a:buClr>
              <a:buSzPts val="2500"/>
              <a:buChar char="•"/>
              <a:defRPr sz="2500">
                <a:solidFill>
                  <a:srgbClr val="7F7F7F"/>
                </a:solidFill>
                <a:latin typeface="Mulish"/>
                <a:ea typeface="Mulish"/>
                <a:cs typeface="Mulish"/>
                <a:sym typeface="Mulish"/>
              </a:defRPr>
            </a:lvl4pPr>
            <a:lvl5pPr indent="-387350" lvl="4" marL="2286000" algn="l">
              <a:lnSpc>
                <a:spcPct val="90000"/>
              </a:lnSpc>
              <a:spcBef>
                <a:spcPts val="500"/>
              </a:spcBef>
              <a:spcAft>
                <a:spcPts val="0"/>
              </a:spcAft>
              <a:buClr>
                <a:srgbClr val="7F7F7F"/>
              </a:buClr>
              <a:buSzPts val="2500"/>
              <a:buChar char="•"/>
              <a:defRPr sz="2500">
                <a:solidFill>
                  <a:srgbClr val="7F7F7F"/>
                </a:solidFill>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ontent with Caption">
  <p:cSld name="1_Content with Caption">
    <p:spTree>
      <p:nvGrpSpPr>
        <p:cNvPr id="84" name="Shape 84"/>
        <p:cNvGrpSpPr/>
        <p:nvPr/>
      </p:nvGrpSpPr>
      <p:grpSpPr>
        <a:xfrm>
          <a:off x="0" y="0"/>
          <a:ext cx="0" cy="0"/>
          <a:chOff x="0" y="0"/>
          <a:chExt cx="0" cy="0"/>
        </a:xfrm>
      </p:grpSpPr>
      <p:pic>
        <p:nvPicPr>
          <p:cNvPr descr="Shape&#10;&#10;Description automatically generated with medium confidence" id="85" name="Google Shape;85;p35"/>
          <p:cNvPicPr preferRelativeResize="0"/>
          <p:nvPr/>
        </p:nvPicPr>
        <p:blipFill rotWithShape="1">
          <a:blip r:embed="rId2">
            <a:alphaModFix/>
          </a:blip>
          <a:srcRect b="0" l="0" r="0" t="0"/>
          <a:stretch/>
        </p:blipFill>
        <p:spPr>
          <a:xfrm>
            <a:off x="10017542" y="454776"/>
            <a:ext cx="1593523" cy="417503"/>
          </a:xfrm>
          <a:prstGeom prst="rect">
            <a:avLst/>
          </a:prstGeom>
          <a:noFill/>
          <a:ln>
            <a:noFill/>
          </a:ln>
        </p:spPr>
      </p:pic>
      <p:sp>
        <p:nvSpPr>
          <p:cNvPr id="86" name="Google Shape;86;p35"/>
          <p:cNvSpPr txBox="1"/>
          <p:nvPr>
            <p:ph idx="1" type="body"/>
          </p:nvPr>
        </p:nvSpPr>
        <p:spPr>
          <a:xfrm>
            <a:off x="487363" y="504427"/>
            <a:ext cx="9199562" cy="7239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1464F4"/>
              </a:buClr>
              <a:buSzPts val="3400"/>
              <a:buNone/>
              <a:defRPr sz="3400">
                <a:solidFill>
                  <a:srgbClr val="1464F4"/>
                </a:solidFill>
                <a:latin typeface="Mulish SemiBold"/>
                <a:ea typeface="Mulish SemiBold"/>
                <a:cs typeface="Mulish SemiBold"/>
                <a:sym typeface="Mulish SemiBold"/>
              </a:defRPr>
            </a:lvl1pPr>
            <a:lvl2pPr indent="-444500" lvl="1" marL="914400" algn="l">
              <a:lnSpc>
                <a:spcPct val="90000"/>
              </a:lnSpc>
              <a:spcBef>
                <a:spcPts val="500"/>
              </a:spcBef>
              <a:spcAft>
                <a:spcPts val="0"/>
              </a:spcAft>
              <a:buClr>
                <a:srgbClr val="1464F4"/>
              </a:buClr>
              <a:buSzPts val="3400"/>
              <a:buChar char="•"/>
              <a:defRPr sz="3400">
                <a:solidFill>
                  <a:srgbClr val="1464F4"/>
                </a:solidFill>
                <a:latin typeface="Mulish SemiBold"/>
                <a:ea typeface="Mulish SemiBold"/>
                <a:cs typeface="Mulish SemiBold"/>
                <a:sym typeface="Mulish SemiBold"/>
              </a:defRPr>
            </a:lvl2pPr>
            <a:lvl3pPr indent="-444500" lvl="2" marL="1371600" algn="l">
              <a:lnSpc>
                <a:spcPct val="90000"/>
              </a:lnSpc>
              <a:spcBef>
                <a:spcPts val="500"/>
              </a:spcBef>
              <a:spcAft>
                <a:spcPts val="0"/>
              </a:spcAft>
              <a:buClr>
                <a:srgbClr val="1464F4"/>
              </a:buClr>
              <a:buSzPts val="3400"/>
              <a:buChar char="•"/>
              <a:defRPr sz="3400">
                <a:solidFill>
                  <a:srgbClr val="1464F4"/>
                </a:solidFill>
                <a:latin typeface="Mulish SemiBold"/>
                <a:ea typeface="Mulish SemiBold"/>
                <a:cs typeface="Mulish SemiBold"/>
                <a:sym typeface="Mulish SemiBold"/>
              </a:defRPr>
            </a:lvl3pPr>
            <a:lvl4pPr indent="-444500" lvl="3" marL="1828800" algn="l">
              <a:lnSpc>
                <a:spcPct val="90000"/>
              </a:lnSpc>
              <a:spcBef>
                <a:spcPts val="500"/>
              </a:spcBef>
              <a:spcAft>
                <a:spcPts val="0"/>
              </a:spcAft>
              <a:buClr>
                <a:srgbClr val="1464F4"/>
              </a:buClr>
              <a:buSzPts val="3400"/>
              <a:buChar char="•"/>
              <a:defRPr sz="3400">
                <a:solidFill>
                  <a:srgbClr val="1464F4"/>
                </a:solidFill>
                <a:latin typeface="Mulish SemiBold"/>
                <a:ea typeface="Mulish SemiBold"/>
                <a:cs typeface="Mulish SemiBold"/>
                <a:sym typeface="Mulish SemiBold"/>
              </a:defRPr>
            </a:lvl4pPr>
            <a:lvl5pPr indent="-444500" lvl="4" marL="2286000" algn="l">
              <a:lnSpc>
                <a:spcPct val="90000"/>
              </a:lnSpc>
              <a:spcBef>
                <a:spcPts val="500"/>
              </a:spcBef>
              <a:spcAft>
                <a:spcPts val="0"/>
              </a:spcAft>
              <a:buClr>
                <a:srgbClr val="1464F4"/>
              </a:buClr>
              <a:buSzPts val="3400"/>
              <a:buChar char="•"/>
              <a:defRPr sz="3400">
                <a:solidFill>
                  <a:srgbClr val="1464F4"/>
                </a:solidFill>
                <a:latin typeface="Mulish SemiBold"/>
                <a:ea typeface="Mulish SemiBold"/>
                <a:cs typeface="Mulish SemiBold"/>
                <a:sym typeface="Mulish SemiBold"/>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Content with Caption">
  <p:cSld name="3_Content with Caption">
    <p:spTree>
      <p:nvGrpSpPr>
        <p:cNvPr id="87" name="Shape 87"/>
        <p:cNvGrpSpPr/>
        <p:nvPr/>
      </p:nvGrpSpPr>
      <p:grpSpPr>
        <a:xfrm>
          <a:off x="0" y="0"/>
          <a:ext cx="0" cy="0"/>
          <a:chOff x="0" y="0"/>
          <a:chExt cx="0" cy="0"/>
        </a:xfrm>
      </p:grpSpPr>
      <p:pic>
        <p:nvPicPr>
          <p:cNvPr descr="Shape&#10;&#10;Description automatically generated with medium confidence" id="88" name="Google Shape;88;p37"/>
          <p:cNvPicPr preferRelativeResize="0"/>
          <p:nvPr/>
        </p:nvPicPr>
        <p:blipFill rotWithShape="1">
          <a:blip r:embed="rId2">
            <a:alphaModFix/>
          </a:blip>
          <a:srcRect b="0" l="0" r="0" t="0"/>
          <a:stretch/>
        </p:blipFill>
        <p:spPr>
          <a:xfrm>
            <a:off x="10017542" y="454776"/>
            <a:ext cx="1593523" cy="417503"/>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p:cSld name="Blank 1">
    <p:spTree>
      <p:nvGrpSpPr>
        <p:cNvPr id="89" name="Shape 89"/>
        <p:cNvGrpSpPr/>
        <p:nvPr/>
      </p:nvGrpSpPr>
      <p:grpSpPr>
        <a:xfrm>
          <a:off x="0" y="0"/>
          <a:ext cx="0" cy="0"/>
          <a:chOff x="0" y="0"/>
          <a:chExt cx="0" cy="0"/>
        </a:xfrm>
      </p:grpSpPr>
      <p:sp>
        <p:nvSpPr>
          <p:cNvPr id="90" name="Google Shape;90;p38"/>
          <p:cNvSpPr/>
          <p:nvPr>
            <p:ph idx="2" type="pic"/>
          </p:nvPr>
        </p:nvSpPr>
        <p:spPr>
          <a:xfrm>
            <a:off x="558799" y="1236662"/>
            <a:ext cx="2301993" cy="1294871"/>
          </a:xfrm>
          <a:prstGeom prst="rect">
            <a:avLst/>
          </a:prstGeom>
          <a:noFill/>
          <a:ln>
            <a:noFill/>
          </a:ln>
        </p:spPr>
      </p:sp>
      <p:sp>
        <p:nvSpPr>
          <p:cNvPr id="91" name="Google Shape;91;p38"/>
          <p:cNvSpPr/>
          <p:nvPr>
            <p:ph idx="3" type="pic"/>
          </p:nvPr>
        </p:nvSpPr>
        <p:spPr>
          <a:xfrm>
            <a:off x="558799" y="2946928"/>
            <a:ext cx="2301993" cy="1294871"/>
          </a:xfrm>
          <a:prstGeom prst="rect">
            <a:avLst/>
          </a:prstGeom>
          <a:noFill/>
          <a:ln>
            <a:noFill/>
          </a:ln>
        </p:spPr>
      </p:sp>
      <p:sp>
        <p:nvSpPr>
          <p:cNvPr id="92" name="Google Shape;92;p38"/>
          <p:cNvSpPr/>
          <p:nvPr>
            <p:ph idx="4" type="pic"/>
          </p:nvPr>
        </p:nvSpPr>
        <p:spPr>
          <a:xfrm>
            <a:off x="558799" y="4657194"/>
            <a:ext cx="2301993" cy="1294871"/>
          </a:xfrm>
          <a:prstGeom prst="rect">
            <a:avLst/>
          </a:prstGeom>
          <a:noFill/>
          <a:ln>
            <a:noFill/>
          </a:ln>
        </p:spPr>
      </p:sp>
      <p:sp>
        <p:nvSpPr>
          <p:cNvPr id="93" name="Google Shape;93;p38"/>
          <p:cNvSpPr/>
          <p:nvPr>
            <p:ph idx="5" type="pic"/>
          </p:nvPr>
        </p:nvSpPr>
        <p:spPr>
          <a:xfrm>
            <a:off x="3428999" y="1236662"/>
            <a:ext cx="2301993" cy="1294871"/>
          </a:xfrm>
          <a:prstGeom prst="rect">
            <a:avLst/>
          </a:prstGeom>
          <a:noFill/>
          <a:ln>
            <a:noFill/>
          </a:ln>
        </p:spPr>
      </p:sp>
      <p:sp>
        <p:nvSpPr>
          <p:cNvPr id="94" name="Google Shape;94;p38"/>
          <p:cNvSpPr/>
          <p:nvPr>
            <p:ph idx="6" type="pic"/>
          </p:nvPr>
        </p:nvSpPr>
        <p:spPr>
          <a:xfrm>
            <a:off x="3428999" y="2946928"/>
            <a:ext cx="2301993" cy="1294871"/>
          </a:xfrm>
          <a:prstGeom prst="rect">
            <a:avLst/>
          </a:prstGeom>
          <a:noFill/>
          <a:ln>
            <a:noFill/>
          </a:ln>
        </p:spPr>
      </p:sp>
      <p:sp>
        <p:nvSpPr>
          <p:cNvPr id="95" name="Google Shape;95;p38"/>
          <p:cNvSpPr/>
          <p:nvPr>
            <p:ph idx="7" type="pic"/>
          </p:nvPr>
        </p:nvSpPr>
        <p:spPr>
          <a:xfrm>
            <a:off x="3428998" y="4657193"/>
            <a:ext cx="2301993" cy="1294871"/>
          </a:xfrm>
          <a:prstGeom prst="rect">
            <a:avLst/>
          </a:prstGeom>
          <a:noFill/>
          <a:ln>
            <a:noFill/>
          </a:ln>
        </p:spPr>
      </p:sp>
      <p:sp>
        <p:nvSpPr>
          <p:cNvPr id="96" name="Google Shape;96;p38"/>
          <p:cNvSpPr/>
          <p:nvPr>
            <p:ph idx="8" type="pic"/>
          </p:nvPr>
        </p:nvSpPr>
        <p:spPr>
          <a:xfrm>
            <a:off x="6485463" y="1236661"/>
            <a:ext cx="2301993" cy="1294871"/>
          </a:xfrm>
          <a:prstGeom prst="rect">
            <a:avLst/>
          </a:prstGeom>
          <a:noFill/>
          <a:ln>
            <a:noFill/>
          </a:ln>
        </p:spPr>
      </p:sp>
      <p:sp>
        <p:nvSpPr>
          <p:cNvPr id="97" name="Google Shape;97;p38"/>
          <p:cNvSpPr/>
          <p:nvPr>
            <p:ph idx="9" type="pic"/>
          </p:nvPr>
        </p:nvSpPr>
        <p:spPr>
          <a:xfrm>
            <a:off x="6485463" y="2946397"/>
            <a:ext cx="2301993" cy="1294871"/>
          </a:xfrm>
          <a:prstGeom prst="rect">
            <a:avLst/>
          </a:prstGeom>
          <a:noFill/>
          <a:ln>
            <a:noFill/>
          </a:ln>
        </p:spPr>
      </p:sp>
      <p:sp>
        <p:nvSpPr>
          <p:cNvPr id="98" name="Google Shape;98;p38"/>
          <p:cNvSpPr/>
          <p:nvPr>
            <p:ph idx="13" type="pic"/>
          </p:nvPr>
        </p:nvSpPr>
        <p:spPr>
          <a:xfrm>
            <a:off x="6485461" y="4656663"/>
            <a:ext cx="2301993" cy="1294871"/>
          </a:xfrm>
          <a:prstGeom prst="rect">
            <a:avLst/>
          </a:prstGeom>
          <a:noFill/>
          <a:ln>
            <a:noFill/>
          </a:ln>
        </p:spPr>
      </p:sp>
      <p:sp>
        <p:nvSpPr>
          <p:cNvPr id="99" name="Google Shape;99;p38"/>
          <p:cNvSpPr/>
          <p:nvPr>
            <p:ph idx="14" type="pic"/>
          </p:nvPr>
        </p:nvSpPr>
        <p:spPr>
          <a:xfrm>
            <a:off x="9541932" y="2946927"/>
            <a:ext cx="2301993" cy="1294871"/>
          </a:xfrm>
          <a:prstGeom prst="rect">
            <a:avLst/>
          </a:prstGeom>
          <a:noFill/>
          <a:ln>
            <a:noFill/>
          </a:ln>
        </p:spPr>
      </p:sp>
      <p:sp>
        <p:nvSpPr>
          <p:cNvPr id="100" name="Google Shape;100;p38"/>
          <p:cNvSpPr txBox="1"/>
          <p:nvPr>
            <p:ph idx="1" type="body"/>
          </p:nvPr>
        </p:nvSpPr>
        <p:spPr>
          <a:xfrm>
            <a:off x="558800" y="2531532"/>
            <a:ext cx="2301992" cy="330201"/>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800"/>
              <a:buNone/>
              <a:defRPr/>
            </a:lvl1pPr>
            <a:lvl2pPr indent="-228600" lvl="1" marL="914400" algn="l">
              <a:lnSpc>
                <a:spcPct val="90000"/>
              </a:lnSpc>
              <a:spcBef>
                <a:spcPts val="500"/>
              </a:spcBef>
              <a:spcAft>
                <a:spcPts val="0"/>
              </a:spcAft>
              <a:buClr>
                <a:schemeClr val="dk1"/>
              </a:buClr>
              <a:buSzPts val="1400"/>
              <a:buNone/>
              <a:defRPr sz="1400">
                <a:latin typeface="Quattrocento Sans"/>
                <a:ea typeface="Quattrocento Sans"/>
                <a:cs typeface="Quattrocento Sans"/>
                <a:sym typeface="Quattrocento Sans"/>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1" name="Google Shape;101;p38"/>
          <p:cNvSpPr txBox="1"/>
          <p:nvPr>
            <p:ph idx="15" type="body"/>
          </p:nvPr>
        </p:nvSpPr>
        <p:spPr>
          <a:xfrm>
            <a:off x="558799" y="4241268"/>
            <a:ext cx="2301992" cy="330201"/>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800"/>
              <a:buNone/>
              <a:defRPr/>
            </a:lvl1pPr>
            <a:lvl2pPr indent="-228600" lvl="1" marL="914400" algn="l">
              <a:lnSpc>
                <a:spcPct val="90000"/>
              </a:lnSpc>
              <a:spcBef>
                <a:spcPts val="500"/>
              </a:spcBef>
              <a:spcAft>
                <a:spcPts val="0"/>
              </a:spcAft>
              <a:buClr>
                <a:schemeClr val="dk1"/>
              </a:buClr>
              <a:buSzPts val="1400"/>
              <a:buNone/>
              <a:defRPr sz="1400">
                <a:latin typeface="Quattrocento Sans"/>
                <a:ea typeface="Quattrocento Sans"/>
                <a:cs typeface="Quattrocento Sans"/>
                <a:sym typeface="Quattrocento Sans"/>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2" name="Google Shape;102;p38"/>
          <p:cNvSpPr txBox="1"/>
          <p:nvPr>
            <p:ph idx="16" type="body"/>
          </p:nvPr>
        </p:nvSpPr>
        <p:spPr>
          <a:xfrm>
            <a:off x="558799" y="5951534"/>
            <a:ext cx="2301992" cy="330201"/>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800"/>
              <a:buNone/>
              <a:defRPr/>
            </a:lvl1pPr>
            <a:lvl2pPr indent="-228600" lvl="1" marL="914400" algn="l">
              <a:lnSpc>
                <a:spcPct val="90000"/>
              </a:lnSpc>
              <a:spcBef>
                <a:spcPts val="500"/>
              </a:spcBef>
              <a:spcAft>
                <a:spcPts val="0"/>
              </a:spcAft>
              <a:buClr>
                <a:schemeClr val="dk1"/>
              </a:buClr>
              <a:buSzPts val="1400"/>
              <a:buNone/>
              <a:defRPr sz="1400">
                <a:latin typeface="Quattrocento Sans"/>
                <a:ea typeface="Quattrocento Sans"/>
                <a:cs typeface="Quattrocento Sans"/>
                <a:sym typeface="Quattrocento Sans"/>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3" name="Google Shape;103;p38"/>
          <p:cNvSpPr txBox="1"/>
          <p:nvPr>
            <p:ph idx="17" type="body"/>
          </p:nvPr>
        </p:nvSpPr>
        <p:spPr>
          <a:xfrm>
            <a:off x="3428997" y="2531531"/>
            <a:ext cx="2301993" cy="330201"/>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800"/>
              <a:buNone/>
              <a:defRPr/>
            </a:lvl1pPr>
            <a:lvl2pPr indent="-228600" lvl="1" marL="914400" algn="l">
              <a:lnSpc>
                <a:spcPct val="90000"/>
              </a:lnSpc>
              <a:spcBef>
                <a:spcPts val="500"/>
              </a:spcBef>
              <a:spcAft>
                <a:spcPts val="0"/>
              </a:spcAft>
              <a:buClr>
                <a:schemeClr val="dk1"/>
              </a:buClr>
              <a:buSzPts val="1400"/>
              <a:buNone/>
              <a:defRPr sz="1400">
                <a:latin typeface="Quattrocento Sans"/>
                <a:ea typeface="Quattrocento Sans"/>
                <a:cs typeface="Quattrocento Sans"/>
                <a:sym typeface="Quattrocento Sans"/>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4" name="Google Shape;104;p38"/>
          <p:cNvSpPr txBox="1"/>
          <p:nvPr>
            <p:ph idx="18" type="body"/>
          </p:nvPr>
        </p:nvSpPr>
        <p:spPr>
          <a:xfrm>
            <a:off x="3428997" y="4241267"/>
            <a:ext cx="2301992" cy="330201"/>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800"/>
              <a:buNone/>
              <a:defRPr/>
            </a:lvl1pPr>
            <a:lvl2pPr indent="-228600" lvl="1" marL="914400" algn="l">
              <a:lnSpc>
                <a:spcPct val="90000"/>
              </a:lnSpc>
              <a:spcBef>
                <a:spcPts val="500"/>
              </a:spcBef>
              <a:spcAft>
                <a:spcPts val="0"/>
              </a:spcAft>
              <a:buClr>
                <a:schemeClr val="dk1"/>
              </a:buClr>
              <a:buSzPts val="1400"/>
              <a:buNone/>
              <a:defRPr sz="1400">
                <a:latin typeface="Quattrocento Sans"/>
                <a:ea typeface="Quattrocento Sans"/>
                <a:cs typeface="Quattrocento Sans"/>
                <a:sym typeface="Quattrocento Sans"/>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5" name="Google Shape;105;p38"/>
          <p:cNvSpPr txBox="1"/>
          <p:nvPr>
            <p:ph idx="19" type="body"/>
          </p:nvPr>
        </p:nvSpPr>
        <p:spPr>
          <a:xfrm>
            <a:off x="3428997" y="5955765"/>
            <a:ext cx="2301992" cy="330201"/>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800"/>
              <a:buNone/>
              <a:defRPr/>
            </a:lvl1pPr>
            <a:lvl2pPr indent="-228600" lvl="1" marL="914400" algn="l">
              <a:lnSpc>
                <a:spcPct val="90000"/>
              </a:lnSpc>
              <a:spcBef>
                <a:spcPts val="500"/>
              </a:spcBef>
              <a:spcAft>
                <a:spcPts val="0"/>
              </a:spcAft>
              <a:buClr>
                <a:schemeClr val="dk1"/>
              </a:buClr>
              <a:buSzPts val="1400"/>
              <a:buNone/>
              <a:defRPr sz="1400">
                <a:latin typeface="Quattrocento Sans"/>
                <a:ea typeface="Quattrocento Sans"/>
                <a:cs typeface="Quattrocento Sans"/>
                <a:sym typeface="Quattrocento Sans"/>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6" name="Google Shape;106;p38"/>
          <p:cNvSpPr txBox="1"/>
          <p:nvPr>
            <p:ph idx="20" type="body"/>
          </p:nvPr>
        </p:nvSpPr>
        <p:spPr>
          <a:xfrm>
            <a:off x="6485462" y="2531002"/>
            <a:ext cx="2301992" cy="330201"/>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800"/>
              <a:buNone/>
              <a:defRPr/>
            </a:lvl1pPr>
            <a:lvl2pPr indent="-228600" lvl="1" marL="914400" algn="l">
              <a:lnSpc>
                <a:spcPct val="90000"/>
              </a:lnSpc>
              <a:spcBef>
                <a:spcPts val="500"/>
              </a:spcBef>
              <a:spcAft>
                <a:spcPts val="0"/>
              </a:spcAft>
              <a:buClr>
                <a:schemeClr val="dk1"/>
              </a:buClr>
              <a:buSzPts val="1400"/>
              <a:buNone/>
              <a:defRPr sz="1400">
                <a:latin typeface="Quattrocento Sans"/>
                <a:ea typeface="Quattrocento Sans"/>
                <a:cs typeface="Quattrocento Sans"/>
                <a:sym typeface="Quattrocento Sans"/>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7" name="Google Shape;107;p38"/>
          <p:cNvSpPr txBox="1"/>
          <p:nvPr>
            <p:ph idx="21" type="body"/>
          </p:nvPr>
        </p:nvSpPr>
        <p:spPr>
          <a:xfrm>
            <a:off x="6485460" y="4241266"/>
            <a:ext cx="2301992" cy="330201"/>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800"/>
              <a:buNone/>
              <a:defRPr/>
            </a:lvl1pPr>
            <a:lvl2pPr indent="-228600" lvl="1" marL="914400" algn="l">
              <a:lnSpc>
                <a:spcPct val="90000"/>
              </a:lnSpc>
              <a:spcBef>
                <a:spcPts val="500"/>
              </a:spcBef>
              <a:spcAft>
                <a:spcPts val="0"/>
              </a:spcAft>
              <a:buClr>
                <a:schemeClr val="dk1"/>
              </a:buClr>
              <a:buSzPts val="1400"/>
              <a:buNone/>
              <a:defRPr sz="1400">
                <a:latin typeface="Quattrocento Sans"/>
                <a:ea typeface="Quattrocento Sans"/>
                <a:cs typeface="Quattrocento Sans"/>
                <a:sym typeface="Quattrocento Sans"/>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8" name="Google Shape;108;p38"/>
          <p:cNvSpPr txBox="1"/>
          <p:nvPr>
            <p:ph idx="22" type="body"/>
          </p:nvPr>
        </p:nvSpPr>
        <p:spPr>
          <a:xfrm>
            <a:off x="6485460" y="5951533"/>
            <a:ext cx="2301992" cy="330201"/>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800"/>
              <a:buNone/>
              <a:defRPr/>
            </a:lvl1pPr>
            <a:lvl2pPr indent="-228600" lvl="1" marL="914400" algn="l">
              <a:lnSpc>
                <a:spcPct val="90000"/>
              </a:lnSpc>
              <a:spcBef>
                <a:spcPts val="500"/>
              </a:spcBef>
              <a:spcAft>
                <a:spcPts val="0"/>
              </a:spcAft>
              <a:buClr>
                <a:schemeClr val="dk1"/>
              </a:buClr>
              <a:buSzPts val="1400"/>
              <a:buNone/>
              <a:defRPr sz="1400">
                <a:latin typeface="Quattrocento Sans"/>
                <a:ea typeface="Quattrocento Sans"/>
                <a:cs typeface="Quattrocento Sans"/>
                <a:sym typeface="Quattrocento Sans"/>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9" name="Google Shape;109;p38"/>
          <p:cNvSpPr txBox="1"/>
          <p:nvPr>
            <p:ph idx="23" type="body"/>
          </p:nvPr>
        </p:nvSpPr>
        <p:spPr>
          <a:xfrm>
            <a:off x="9541933" y="4241266"/>
            <a:ext cx="2301992" cy="330201"/>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800"/>
              <a:buNone/>
              <a:defRPr/>
            </a:lvl1pPr>
            <a:lvl2pPr indent="-228600" lvl="1" marL="914400" algn="l">
              <a:lnSpc>
                <a:spcPct val="90000"/>
              </a:lnSpc>
              <a:spcBef>
                <a:spcPts val="500"/>
              </a:spcBef>
              <a:spcAft>
                <a:spcPts val="0"/>
              </a:spcAft>
              <a:buClr>
                <a:schemeClr val="dk1"/>
              </a:buClr>
              <a:buSzPts val="1400"/>
              <a:buNone/>
              <a:defRPr sz="1400">
                <a:latin typeface="Quattrocento Sans"/>
                <a:ea typeface="Quattrocento Sans"/>
                <a:cs typeface="Quattrocento Sans"/>
                <a:sym typeface="Quattrocento Sans"/>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Custom Layout">
  <p:cSld name="13_Custom Layout">
    <p:spTree>
      <p:nvGrpSpPr>
        <p:cNvPr id="110" name="Shape 110"/>
        <p:cNvGrpSpPr/>
        <p:nvPr/>
      </p:nvGrpSpPr>
      <p:grpSpPr>
        <a:xfrm>
          <a:off x="0" y="0"/>
          <a:ext cx="0" cy="0"/>
          <a:chOff x="0" y="0"/>
          <a:chExt cx="0" cy="0"/>
        </a:xfrm>
      </p:grpSpPr>
      <p:sp>
        <p:nvSpPr>
          <p:cNvPr id="111" name="Google Shape;111;p51"/>
          <p:cNvSpPr txBox="1"/>
          <p:nvPr>
            <p:ph idx="1" type="body"/>
          </p:nvPr>
        </p:nvSpPr>
        <p:spPr>
          <a:xfrm>
            <a:off x="7572375" y="1620724"/>
            <a:ext cx="3932238" cy="3691268"/>
          </a:xfrm>
          <a:prstGeom prst="rect">
            <a:avLst/>
          </a:prstGeom>
          <a:noFill/>
          <a:ln>
            <a:noFill/>
          </a:ln>
        </p:spPr>
        <p:txBody>
          <a:bodyPr anchorCtr="0" anchor="t" bIns="45700" lIns="91425" spcFirstLastPara="1" rIns="91425" wrap="square" tIns="45700">
            <a:normAutofit/>
          </a:bodyPr>
          <a:lstStyle>
            <a:lvl1pPr indent="-228600" lvl="0" marL="457200" algn="just">
              <a:lnSpc>
                <a:spcPct val="114000"/>
              </a:lnSpc>
              <a:spcBef>
                <a:spcPts val="600"/>
              </a:spcBef>
              <a:spcAft>
                <a:spcPts val="0"/>
              </a:spcAft>
              <a:buClr>
                <a:schemeClr val="dk1"/>
              </a:buClr>
              <a:buSzPts val="1300"/>
              <a:buNone/>
              <a:defRPr sz="1300">
                <a:latin typeface="Mulish"/>
                <a:ea typeface="Mulish"/>
                <a:cs typeface="Mulish"/>
                <a:sym typeface="Mulish"/>
              </a:defRPr>
            </a:lvl1pPr>
            <a:lvl2pPr indent="-311150" lvl="1" marL="914400" algn="just">
              <a:lnSpc>
                <a:spcPct val="114000"/>
              </a:lnSpc>
              <a:spcBef>
                <a:spcPts val="600"/>
              </a:spcBef>
              <a:spcAft>
                <a:spcPts val="0"/>
              </a:spcAft>
              <a:buClr>
                <a:schemeClr val="dk1"/>
              </a:buClr>
              <a:buSzPts val="1300"/>
              <a:buChar char="•"/>
              <a:defRPr sz="1300">
                <a:latin typeface="Mulish"/>
                <a:ea typeface="Mulish"/>
                <a:cs typeface="Mulish"/>
                <a:sym typeface="Mulish"/>
              </a:defRPr>
            </a:lvl2pPr>
            <a:lvl3pPr indent="-311150" lvl="2" marL="1371600" algn="just">
              <a:lnSpc>
                <a:spcPct val="114000"/>
              </a:lnSpc>
              <a:spcBef>
                <a:spcPts val="600"/>
              </a:spcBef>
              <a:spcAft>
                <a:spcPts val="0"/>
              </a:spcAft>
              <a:buClr>
                <a:schemeClr val="dk1"/>
              </a:buClr>
              <a:buSzPts val="1300"/>
              <a:buChar char="•"/>
              <a:defRPr sz="1300">
                <a:latin typeface="Mulish"/>
                <a:ea typeface="Mulish"/>
                <a:cs typeface="Mulish"/>
                <a:sym typeface="Mulish"/>
              </a:defRPr>
            </a:lvl3pPr>
            <a:lvl4pPr indent="-311150" lvl="3" marL="1828800" algn="just">
              <a:lnSpc>
                <a:spcPct val="114000"/>
              </a:lnSpc>
              <a:spcBef>
                <a:spcPts val="600"/>
              </a:spcBef>
              <a:spcAft>
                <a:spcPts val="0"/>
              </a:spcAft>
              <a:buClr>
                <a:schemeClr val="dk1"/>
              </a:buClr>
              <a:buSzPts val="1300"/>
              <a:buChar char="•"/>
              <a:defRPr sz="1300">
                <a:latin typeface="Mulish"/>
                <a:ea typeface="Mulish"/>
                <a:cs typeface="Mulish"/>
                <a:sym typeface="Mulish"/>
              </a:defRPr>
            </a:lvl4pPr>
            <a:lvl5pPr indent="-311150" lvl="4" marL="2286000" algn="just">
              <a:lnSpc>
                <a:spcPct val="114000"/>
              </a:lnSpc>
              <a:spcBef>
                <a:spcPts val="600"/>
              </a:spcBef>
              <a:spcAft>
                <a:spcPts val="0"/>
              </a:spcAft>
              <a:buClr>
                <a:schemeClr val="dk1"/>
              </a:buClr>
              <a:buSzPts val="1300"/>
              <a:buChar char="•"/>
              <a:defRPr sz="1300">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descr="Shape&#10;&#10;Description automatically generated with medium confidence" id="112" name="Google Shape;112;p51"/>
          <p:cNvPicPr preferRelativeResize="0"/>
          <p:nvPr/>
        </p:nvPicPr>
        <p:blipFill rotWithShape="1">
          <a:blip r:embed="rId2">
            <a:alphaModFix/>
          </a:blip>
          <a:srcRect b="0" l="0" r="0" t="0"/>
          <a:stretch/>
        </p:blipFill>
        <p:spPr>
          <a:xfrm>
            <a:off x="10145305" y="454776"/>
            <a:ext cx="1593523" cy="417503"/>
          </a:xfrm>
          <a:prstGeom prst="rect">
            <a:avLst/>
          </a:prstGeom>
          <a:noFill/>
          <a:ln>
            <a:noFill/>
          </a:ln>
        </p:spPr>
      </p:pic>
      <p:pic>
        <p:nvPicPr>
          <p:cNvPr id="113" name="Google Shape;113;p51"/>
          <p:cNvPicPr preferRelativeResize="0"/>
          <p:nvPr/>
        </p:nvPicPr>
        <p:blipFill rotWithShape="1">
          <a:blip r:embed="rId3">
            <a:alphaModFix/>
          </a:blip>
          <a:srcRect b="7" l="0" r="0" t="9"/>
          <a:stretch/>
        </p:blipFill>
        <p:spPr>
          <a:xfrm>
            <a:off x="686732" y="1620724"/>
            <a:ext cx="3446100" cy="3691155"/>
          </a:xfrm>
          <a:prstGeom prst="rect">
            <a:avLst/>
          </a:prstGeom>
          <a:noFill/>
          <a:ln>
            <a:noFill/>
          </a:ln>
        </p:spPr>
      </p:pic>
      <p:pic>
        <p:nvPicPr>
          <p:cNvPr id="114" name="Google Shape;114;p51"/>
          <p:cNvPicPr preferRelativeResize="0"/>
          <p:nvPr/>
        </p:nvPicPr>
        <p:blipFill rotWithShape="1">
          <a:blip r:embed="rId4">
            <a:alphaModFix/>
          </a:blip>
          <a:srcRect b="0" l="3618" r="42998" t="0"/>
          <a:stretch/>
        </p:blipFill>
        <p:spPr>
          <a:xfrm>
            <a:off x="4292777" y="1620724"/>
            <a:ext cx="2974649" cy="3691155"/>
          </a:xfrm>
          <a:prstGeom prst="rect">
            <a:avLst/>
          </a:prstGeom>
          <a:noFill/>
          <a:ln>
            <a:noFill/>
          </a:ln>
        </p:spPr>
      </p:pic>
      <p:pic>
        <p:nvPicPr>
          <p:cNvPr id="115" name="Google Shape;115;p51"/>
          <p:cNvPicPr preferRelativeResize="0"/>
          <p:nvPr/>
        </p:nvPicPr>
        <p:blipFill rotWithShape="1">
          <a:blip r:embed="rId5">
            <a:alphaModFix/>
          </a:blip>
          <a:srcRect b="0" l="0" r="0" t="0"/>
          <a:stretch/>
        </p:blipFill>
        <p:spPr>
          <a:xfrm>
            <a:off x="4544726" y="6069608"/>
            <a:ext cx="7384499" cy="634596"/>
          </a:xfrm>
          <a:prstGeom prst="rect">
            <a:avLst/>
          </a:prstGeom>
          <a:noFill/>
          <a:ln>
            <a:noFill/>
          </a:ln>
        </p:spPr>
      </p:pic>
      <p:sp>
        <p:nvSpPr>
          <p:cNvPr id="116" name="Google Shape;116;p51"/>
          <p:cNvSpPr txBox="1"/>
          <p:nvPr>
            <p:ph idx="2" type="body"/>
          </p:nvPr>
        </p:nvSpPr>
        <p:spPr>
          <a:xfrm>
            <a:off x="687388" y="5419725"/>
            <a:ext cx="6580187" cy="4572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300"/>
              <a:buNone/>
              <a:defRPr sz="1300">
                <a:latin typeface="Mulish"/>
                <a:ea typeface="Mulish"/>
                <a:cs typeface="Mulish"/>
                <a:sym typeface="Mulish"/>
              </a:defRPr>
            </a:lvl1pPr>
            <a:lvl2pPr indent="-311150" lvl="1" marL="914400" algn="l">
              <a:lnSpc>
                <a:spcPct val="90000"/>
              </a:lnSpc>
              <a:spcBef>
                <a:spcPts val="500"/>
              </a:spcBef>
              <a:spcAft>
                <a:spcPts val="0"/>
              </a:spcAft>
              <a:buClr>
                <a:schemeClr val="dk1"/>
              </a:buClr>
              <a:buSzPts val="1300"/>
              <a:buChar char="•"/>
              <a:defRPr sz="1300">
                <a:latin typeface="Mulish"/>
                <a:ea typeface="Mulish"/>
                <a:cs typeface="Mulish"/>
                <a:sym typeface="Mulish"/>
              </a:defRPr>
            </a:lvl2pPr>
            <a:lvl3pPr indent="-311150" lvl="2" marL="1371600" algn="l">
              <a:lnSpc>
                <a:spcPct val="90000"/>
              </a:lnSpc>
              <a:spcBef>
                <a:spcPts val="500"/>
              </a:spcBef>
              <a:spcAft>
                <a:spcPts val="0"/>
              </a:spcAft>
              <a:buClr>
                <a:schemeClr val="dk1"/>
              </a:buClr>
              <a:buSzPts val="1300"/>
              <a:buChar char="•"/>
              <a:defRPr sz="1300">
                <a:latin typeface="Mulish"/>
                <a:ea typeface="Mulish"/>
                <a:cs typeface="Mulish"/>
                <a:sym typeface="Mulish"/>
              </a:defRPr>
            </a:lvl3pPr>
            <a:lvl4pPr indent="-311150" lvl="3" marL="1828800" algn="l">
              <a:lnSpc>
                <a:spcPct val="90000"/>
              </a:lnSpc>
              <a:spcBef>
                <a:spcPts val="500"/>
              </a:spcBef>
              <a:spcAft>
                <a:spcPts val="0"/>
              </a:spcAft>
              <a:buClr>
                <a:schemeClr val="dk1"/>
              </a:buClr>
              <a:buSzPts val="1300"/>
              <a:buChar char="•"/>
              <a:defRPr sz="1300">
                <a:latin typeface="Mulish"/>
                <a:ea typeface="Mulish"/>
                <a:cs typeface="Mulish"/>
                <a:sym typeface="Mulish"/>
              </a:defRPr>
            </a:lvl4pPr>
            <a:lvl5pPr indent="-311150" lvl="4" marL="2286000" algn="l">
              <a:lnSpc>
                <a:spcPct val="90000"/>
              </a:lnSpc>
              <a:spcBef>
                <a:spcPts val="500"/>
              </a:spcBef>
              <a:spcAft>
                <a:spcPts val="0"/>
              </a:spcAft>
              <a:buClr>
                <a:schemeClr val="dk1"/>
              </a:buClr>
              <a:buSzPts val="1300"/>
              <a:buChar char="•"/>
              <a:defRPr sz="1300">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7" name="Google Shape;117;p51"/>
          <p:cNvSpPr txBox="1"/>
          <p:nvPr>
            <p:ph idx="3" type="body"/>
          </p:nvPr>
        </p:nvSpPr>
        <p:spPr>
          <a:xfrm>
            <a:off x="485775" y="393707"/>
            <a:ext cx="5086350" cy="60325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1F6BF5"/>
              </a:buClr>
              <a:buSzPts val="2500"/>
              <a:buNone/>
              <a:defRPr sz="2500">
                <a:solidFill>
                  <a:srgbClr val="1F6BF5"/>
                </a:solidFill>
                <a:latin typeface="Mulish SemiBold"/>
                <a:ea typeface="Mulish SemiBold"/>
                <a:cs typeface="Mulish SemiBold"/>
                <a:sym typeface="Mulish SemiBold"/>
              </a:defRPr>
            </a:lvl1pPr>
            <a:lvl2pPr indent="-387350" lvl="1" marL="914400" algn="l">
              <a:lnSpc>
                <a:spcPct val="90000"/>
              </a:lnSpc>
              <a:spcBef>
                <a:spcPts val="500"/>
              </a:spcBef>
              <a:spcAft>
                <a:spcPts val="0"/>
              </a:spcAft>
              <a:buClr>
                <a:srgbClr val="1F6BF5"/>
              </a:buClr>
              <a:buSzPts val="2500"/>
              <a:buChar char="•"/>
              <a:defRPr sz="2500">
                <a:solidFill>
                  <a:srgbClr val="1F6BF5"/>
                </a:solidFill>
                <a:latin typeface="Mulish SemiBold"/>
                <a:ea typeface="Mulish SemiBold"/>
                <a:cs typeface="Mulish SemiBold"/>
                <a:sym typeface="Mulish SemiBold"/>
              </a:defRPr>
            </a:lvl2pPr>
            <a:lvl3pPr indent="-387350" lvl="2" marL="1371600" algn="l">
              <a:lnSpc>
                <a:spcPct val="90000"/>
              </a:lnSpc>
              <a:spcBef>
                <a:spcPts val="500"/>
              </a:spcBef>
              <a:spcAft>
                <a:spcPts val="0"/>
              </a:spcAft>
              <a:buClr>
                <a:srgbClr val="1F6BF5"/>
              </a:buClr>
              <a:buSzPts val="2500"/>
              <a:buChar char="•"/>
              <a:defRPr sz="2500">
                <a:solidFill>
                  <a:srgbClr val="1F6BF5"/>
                </a:solidFill>
                <a:latin typeface="Mulish SemiBold"/>
                <a:ea typeface="Mulish SemiBold"/>
                <a:cs typeface="Mulish SemiBold"/>
                <a:sym typeface="Mulish SemiBold"/>
              </a:defRPr>
            </a:lvl3pPr>
            <a:lvl4pPr indent="-387350" lvl="3" marL="1828800" algn="l">
              <a:lnSpc>
                <a:spcPct val="90000"/>
              </a:lnSpc>
              <a:spcBef>
                <a:spcPts val="500"/>
              </a:spcBef>
              <a:spcAft>
                <a:spcPts val="0"/>
              </a:spcAft>
              <a:buClr>
                <a:srgbClr val="1F6BF5"/>
              </a:buClr>
              <a:buSzPts val="2500"/>
              <a:buChar char="•"/>
              <a:defRPr sz="2500">
                <a:solidFill>
                  <a:srgbClr val="1F6BF5"/>
                </a:solidFill>
                <a:latin typeface="Mulish SemiBold"/>
                <a:ea typeface="Mulish SemiBold"/>
                <a:cs typeface="Mulish SemiBold"/>
                <a:sym typeface="Mulish SemiBold"/>
              </a:defRPr>
            </a:lvl4pPr>
            <a:lvl5pPr indent="-387350" lvl="4" marL="2286000" algn="l">
              <a:lnSpc>
                <a:spcPct val="90000"/>
              </a:lnSpc>
              <a:spcBef>
                <a:spcPts val="500"/>
              </a:spcBef>
              <a:spcAft>
                <a:spcPts val="0"/>
              </a:spcAft>
              <a:buClr>
                <a:srgbClr val="1F6BF5"/>
              </a:buClr>
              <a:buSzPts val="2500"/>
              <a:buChar char="•"/>
              <a:defRPr sz="2500">
                <a:solidFill>
                  <a:srgbClr val="1F6BF5"/>
                </a:solidFill>
                <a:latin typeface="Mulish SemiBold"/>
                <a:ea typeface="Mulish SemiBold"/>
                <a:cs typeface="Mulish SemiBold"/>
                <a:sym typeface="Mulish SemiBold"/>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Custom Layout">
  <p:cSld name="14_Custom Layout">
    <p:spTree>
      <p:nvGrpSpPr>
        <p:cNvPr id="118" name="Shape 118"/>
        <p:cNvGrpSpPr/>
        <p:nvPr/>
      </p:nvGrpSpPr>
      <p:grpSpPr>
        <a:xfrm>
          <a:off x="0" y="0"/>
          <a:ext cx="0" cy="0"/>
          <a:chOff x="0" y="0"/>
          <a:chExt cx="0" cy="0"/>
        </a:xfrm>
      </p:grpSpPr>
      <p:pic>
        <p:nvPicPr>
          <p:cNvPr id="119" name="Google Shape;119;p52"/>
          <p:cNvPicPr preferRelativeResize="0"/>
          <p:nvPr/>
        </p:nvPicPr>
        <p:blipFill rotWithShape="1">
          <a:blip r:embed="rId2">
            <a:alphaModFix/>
          </a:blip>
          <a:srcRect b="32223" l="0" r="0" t="22404"/>
          <a:stretch/>
        </p:blipFill>
        <p:spPr>
          <a:xfrm>
            <a:off x="0" y="0"/>
            <a:ext cx="12192000" cy="4169501"/>
          </a:xfrm>
          <a:prstGeom prst="rect">
            <a:avLst/>
          </a:prstGeom>
          <a:noFill/>
          <a:ln>
            <a:noFill/>
          </a:ln>
        </p:spPr>
      </p:pic>
      <p:pic>
        <p:nvPicPr>
          <p:cNvPr descr="Shape&#10;&#10;Description automatically generated with medium confidence" id="120" name="Google Shape;120;p52"/>
          <p:cNvPicPr preferRelativeResize="0"/>
          <p:nvPr/>
        </p:nvPicPr>
        <p:blipFill rotWithShape="1">
          <a:blip r:embed="rId3">
            <a:alphaModFix/>
          </a:blip>
          <a:srcRect b="0" l="0" r="0" t="0"/>
          <a:stretch/>
        </p:blipFill>
        <p:spPr>
          <a:xfrm>
            <a:off x="619876" y="346200"/>
            <a:ext cx="1380070" cy="361575"/>
          </a:xfrm>
          <a:prstGeom prst="rect">
            <a:avLst/>
          </a:prstGeom>
          <a:noFill/>
          <a:ln>
            <a:noFill/>
          </a:ln>
        </p:spPr>
      </p:pic>
      <p:sp>
        <p:nvSpPr>
          <p:cNvPr id="121" name="Google Shape;121;p52"/>
          <p:cNvSpPr txBox="1"/>
          <p:nvPr/>
        </p:nvSpPr>
        <p:spPr>
          <a:xfrm>
            <a:off x="554550" y="5084850"/>
            <a:ext cx="1388700" cy="432396"/>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1400"/>
              <a:buFont typeface="Arial"/>
              <a:buNone/>
            </a:pPr>
            <a:r>
              <a:rPr lang="en-US" sz="1800">
                <a:solidFill>
                  <a:srgbClr val="333333"/>
                </a:solidFill>
                <a:latin typeface="Mulish"/>
                <a:ea typeface="Mulish"/>
                <a:cs typeface="Mulish"/>
                <a:sym typeface="Mulish"/>
              </a:rPr>
              <a:t>SUB TITLE</a:t>
            </a:r>
            <a:endParaRPr sz="1400" u="none" cap="none" strike="noStrike">
              <a:solidFill>
                <a:srgbClr val="1464F4"/>
              </a:solidFill>
              <a:latin typeface="Mulish"/>
              <a:ea typeface="Mulish"/>
              <a:cs typeface="Mulish"/>
              <a:sym typeface="Mulish"/>
            </a:endParaRPr>
          </a:p>
        </p:txBody>
      </p:sp>
      <p:sp>
        <p:nvSpPr>
          <p:cNvPr id="122" name="Google Shape;122;p52"/>
          <p:cNvSpPr txBox="1"/>
          <p:nvPr/>
        </p:nvSpPr>
        <p:spPr>
          <a:xfrm>
            <a:off x="5206625" y="4542475"/>
            <a:ext cx="566400" cy="431100"/>
          </a:xfrm>
          <a:prstGeom prst="rect">
            <a:avLst/>
          </a:prstGeom>
          <a:noFill/>
          <a:ln>
            <a:noFill/>
          </a:ln>
        </p:spPr>
        <p:txBody>
          <a:bodyPr anchorCtr="0" anchor="t" bIns="91425" lIns="91425" spcFirstLastPara="1" rIns="91425" wrap="square" tIns="91425">
            <a:spAutoFit/>
          </a:bodyPr>
          <a:lstStyle/>
          <a:p>
            <a:pPr indent="0" lvl="0" marL="0" marR="0" rtl="0" algn="l">
              <a:lnSpc>
                <a:spcPct val="80000"/>
              </a:lnSpc>
              <a:spcBef>
                <a:spcPts val="0"/>
              </a:spcBef>
              <a:spcAft>
                <a:spcPts val="0"/>
              </a:spcAft>
              <a:buClr>
                <a:srgbClr val="000000"/>
              </a:buClr>
              <a:buSzPts val="1100"/>
              <a:buFont typeface="Arial"/>
              <a:buNone/>
            </a:pPr>
            <a:r>
              <a:rPr lang="en-US" sz="2000">
                <a:solidFill>
                  <a:srgbClr val="1464F4"/>
                </a:solidFill>
                <a:latin typeface="Mulish"/>
                <a:ea typeface="Mulish"/>
                <a:cs typeface="Mulish"/>
                <a:sym typeface="Mulish"/>
              </a:rPr>
              <a:t>01.</a:t>
            </a:r>
            <a:endParaRPr sz="2000" u="none" cap="none" strike="noStrike">
              <a:solidFill>
                <a:srgbClr val="1464F4"/>
              </a:solidFill>
              <a:latin typeface="Mulish"/>
              <a:ea typeface="Mulish"/>
              <a:cs typeface="Mulish"/>
              <a:sym typeface="Mulish"/>
            </a:endParaRPr>
          </a:p>
        </p:txBody>
      </p:sp>
      <p:sp>
        <p:nvSpPr>
          <p:cNvPr id="123" name="Google Shape;123;p52"/>
          <p:cNvSpPr txBox="1"/>
          <p:nvPr/>
        </p:nvSpPr>
        <p:spPr>
          <a:xfrm>
            <a:off x="7427850" y="4542475"/>
            <a:ext cx="566400" cy="431100"/>
          </a:xfrm>
          <a:prstGeom prst="rect">
            <a:avLst/>
          </a:prstGeom>
          <a:noFill/>
          <a:ln>
            <a:noFill/>
          </a:ln>
        </p:spPr>
        <p:txBody>
          <a:bodyPr anchorCtr="0" anchor="t" bIns="91425" lIns="91425" spcFirstLastPara="1" rIns="91425" wrap="square" tIns="91425">
            <a:spAutoFit/>
          </a:bodyPr>
          <a:lstStyle/>
          <a:p>
            <a:pPr indent="0" lvl="0" marL="0" marR="0" rtl="0" algn="l">
              <a:lnSpc>
                <a:spcPct val="80000"/>
              </a:lnSpc>
              <a:spcBef>
                <a:spcPts val="0"/>
              </a:spcBef>
              <a:spcAft>
                <a:spcPts val="0"/>
              </a:spcAft>
              <a:buClr>
                <a:srgbClr val="000000"/>
              </a:buClr>
              <a:buSzPts val="1100"/>
              <a:buFont typeface="Arial"/>
              <a:buNone/>
            </a:pPr>
            <a:r>
              <a:rPr lang="en-US" sz="2000">
                <a:solidFill>
                  <a:srgbClr val="1464F4"/>
                </a:solidFill>
                <a:latin typeface="Mulish"/>
                <a:ea typeface="Mulish"/>
                <a:cs typeface="Mulish"/>
                <a:sym typeface="Mulish"/>
              </a:rPr>
              <a:t>02.</a:t>
            </a:r>
            <a:endParaRPr sz="2000" u="none" cap="none" strike="noStrike">
              <a:solidFill>
                <a:srgbClr val="1464F4"/>
              </a:solidFill>
              <a:latin typeface="Mulish"/>
              <a:ea typeface="Mulish"/>
              <a:cs typeface="Mulish"/>
              <a:sym typeface="Mulish"/>
            </a:endParaRPr>
          </a:p>
        </p:txBody>
      </p:sp>
      <p:sp>
        <p:nvSpPr>
          <p:cNvPr id="124" name="Google Shape;124;p52"/>
          <p:cNvSpPr txBox="1"/>
          <p:nvPr/>
        </p:nvSpPr>
        <p:spPr>
          <a:xfrm>
            <a:off x="9754300" y="4542475"/>
            <a:ext cx="566400" cy="431100"/>
          </a:xfrm>
          <a:prstGeom prst="rect">
            <a:avLst/>
          </a:prstGeom>
          <a:noFill/>
          <a:ln>
            <a:noFill/>
          </a:ln>
        </p:spPr>
        <p:txBody>
          <a:bodyPr anchorCtr="0" anchor="t" bIns="91425" lIns="91425" spcFirstLastPara="1" rIns="91425" wrap="square" tIns="91425">
            <a:spAutoFit/>
          </a:bodyPr>
          <a:lstStyle/>
          <a:p>
            <a:pPr indent="0" lvl="0" marL="0" marR="0" rtl="0" algn="l">
              <a:lnSpc>
                <a:spcPct val="80000"/>
              </a:lnSpc>
              <a:spcBef>
                <a:spcPts val="0"/>
              </a:spcBef>
              <a:spcAft>
                <a:spcPts val="0"/>
              </a:spcAft>
              <a:buClr>
                <a:srgbClr val="000000"/>
              </a:buClr>
              <a:buSzPts val="1100"/>
              <a:buFont typeface="Arial"/>
              <a:buNone/>
            </a:pPr>
            <a:r>
              <a:rPr lang="en-US" sz="2000">
                <a:solidFill>
                  <a:srgbClr val="1464F4"/>
                </a:solidFill>
                <a:latin typeface="Mulish"/>
                <a:ea typeface="Mulish"/>
                <a:cs typeface="Mulish"/>
                <a:sym typeface="Mulish"/>
              </a:rPr>
              <a:t>03.</a:t>
            </a:r>
            <a:endParaRPr sz="2000" u="none" cap="none" strike="noStrike">
              <a:solidFill>
                <a:srgbClr val="1464F4"/>
              </a:solidFill>
              <a:latin typeface="Mulish"/>
              <a:ea typeface="Mulish"/>
              <a:cs typeface="Mulish"/>
              <a:sym typeface="Mulish"/>
            </a:endParaRPr>
          </a:p>
        </p:txBody>
      </p:sp>
      <p:sp>
        <p:nvSpPr>
          <p:cNvPr id="125" name="Google Shape;125;p52"/>
          <p:cNvSpPr txBox="1"/>
          <p:nvPr/>
        </p:nvSpPr>
        <p:spPr>
          <a:xfrm>
            <a:off x="5253800" y="5145775"/>
            <a:ext cx="1707900" cy="1159500"/>
          </a:xfrm>
          <a:prstGeom prst="rect">
            <a:avLst/>
          </a:prstGeom>
          <a:noFill/>
          <a:ln>
            <a:noFill/>
          </a:ln>
        </p:spPr>
        <p:txBody>
          <a:bodyPr anchorCtr="0" anchor="t" bIns="25400" lIns="25400" spcFirstLastPara="1" rIns="25400" wrap="square" tIns="25400">
            <a:spAutoFit/>
          </a:bodyPr>
          <a:lstStyle/>
          <a:p>
            <a:pPr indent="0" lvl="0" marL="0" marR="0" rtl="0" algn="l">
              <a:lnSpc>
                <a:spcPct val="100000"/>
              </a:lnSpc>
              <a:spcBef>
                <a:spcPts val="0"/>
              </a:spcBef>
              <a:spcAft>
                <a:spcPts val="0"/>
              </a:spcAft>
              <a:buClr>
                <a:srgbClr val="000000"/>
              </a:buClr>
              <a:buSzPts val="1100"/>
              <a:buFont typeface="Arial"/>
              <a:buNone/>
            </a:pPr>
            <a:r>
              <a:rPr lang="en-US" sz="1200">
                <a:solidFill>
                  <a:srgbClr val="3F3F3F"/>
                </a:solidFill>
                <a:latin typeface="Mulish"/>
                <a:ea typeface="Mulish"/>
                <a:cs typeface="Mulish"/>
                <a:sym typeface="Mulish"/>
              </a:rPr>
              <a:t>Lorem ipsum dolor sit amet, consectetuer adipiscing elit, sed diam nonummy nibh euismod tincidunt ut laoreet dolore magna.</a:t>
            </a:r>
            <a:endParaRPr sz="1200" u="none" cap="none" strike="noStrike">
              <a:solidFill>
                <a:srgbClr val="3F3F3F"/>
              </a:solidFill>
              <a:latin typeface="Mulish"/>
              <a:ea typeface="Mulish"/>
              <a:cs typeface="Mulish"/>
              <a:sym typeface="Mulish"/>
            </a:endParaRPr>
          </a:p>
        </p:txBody>
      </p:sp>
      <p:sp>
        <p:nvSpPr>
          <p:cNvPr id="126" name="Google Shape;126;p52"/>
          <p:cNvSpPr txBox="1"/>
          <p:nvPr/>
        </p:nvSpPr>
        <p:spPr>
          <a:xfrm>
            <a:off x="7504050" y="5145775"/>
            <a:ext cx="1707900" cy="1159500"/>
          </a:xfrm>
          <a:prstGeom prst="rect">
            <a:avLst/>
          </a:prstGeom>
          <a:noFill/>
          <a:ln>
            <a:noFill/>
          </a:ln>
        </p:spPr>
        <p:txBody>
          <a:bodyPr anchorCtr="0" anchor="t" bIns="25400" lIns="25400" spcFirstLastPara="1" rIns="25400" wrap="square" tIns="25400">
            <a:spAutoFit/>
          </a:bodyPr>
          <a:lstStyle/>
          <a:p>
            <a:pPr indent="0" lvl="0" marL="0" marR="0" rtl="0" algn="l">
              <a:lnSpc>
                <a:spcPct val="100000"/>
              </a:lnSpc>
              <a:spcBef>
                <a:spcPts val="0"/>
              </a:spcBef>
              <a:spcAft>
                <a:spcPts val="0"/>
              </a:spcAft>
              <a:buClr>
                <a:srgbClr val="000000"/>
              </a:buClr>
              <a:buSzPts val="1100"/>
              <a:buFont typeface="Arial"/>
              <a:buNone/>
            </a:pPr>
            <a:r>
              <a:rPr lang="en-US" sz="1200">
                <a:solidFill>
                  <a:srgbClr val="3F3F3F"/>
                </a:solidFill>
                <a:latin typeface="Mulish"/>
                <a:ea typeface="Mulish"/>
                <a:cs typeface="Mulish"/>
                <a:sym typeface="Mulish"/>
              </a:rPr>
              <a:t>Lorem ipsum dolor sit amet, consectetuer adipiscing elit, sed diam nonummy nibh euismod tincidunt ut laoreet dolore magna.</a:t>
            </a:r>
            <a:endParaRPr sz="1200" u="none" cap="none" strike="noStrike">
              <a:solidFill>
                <a:srgbClr val="3F3F3F"/>
              </a:solidFill>
              <a:latin typeface="Mulish"/>
              <a:ea typeface="Mulish"/>
              <a:cs typeface="Mulish"/>
              <a:sym typeface="Mulish"/>
            </a:endParaRPr>
          </a:p>
        </p:txBody>
      </p:sp>
      <p:sp>
        <p:nvSpPr>
          <p:cNvPr id="127" name="Google Shape;127;p52"/>
          <p:cNvSpPr txBox="1"/>
          <p:nvPr/>
        </p:nvSpPr>
        <p:spPr>
          <a:xfrm>
            <a:off x="9830500" y="5145775"/>
            <a:ext cx="1707900" cy="1159500"/>
          </a:xfrm>
          <a:prstGeom prst="rect">
            <a:avLst/>
          </a:prstGeom>
          <a:noFill/>
          <a:ln>
            <a:noFill/>
          </a:ln>
        </p:spPr>
        <p:txBody>
          <a:bodyPr anchorCtr="0" anchor="t" bIns="25400" lIns="25400" spcFirstLastPara="1" rIns="25400" wrap="square" tIns="25400">
            <a:spAutoFit/>
          </a:bodyPr>
          <a:lstStyle/>
          <a:p>
            <a:pPr indent="0" lvl="0" marL="0" marR="0" rtl="0" algn="l">
              <a:lnSpc>
                <a:spcPct val="100000"/>
              </a:lnSpc>
              <a:spcBef>
                <a:spcPts val="0"/>
              </a:spcBef>
              <a:spcAft>
                <a:spcPts val="0"/>
              </a:spcAft>
              <a:buClr>
                <a:srgbClr val="000000"/>
              </a:buClr>
              <a:buSzPts val="1100"/>
              <a:buFont typeface="Arial"/>
              <a:buNone/>
            </a:pPr>
            <a:r>
              <a:rPr lang="en-US" sz="1200">
                <a:solidFill>
                  <a:srgbClr val="3F3F3F"/>
                </a:solidFill>
                <a:latin typeface="Mulish"/>
                <a:ea typeface="Mulish"/>
                <a:cs typeface="Mulish"/>
                <a:sym typeface="Mulish"/>
              </a:rPr>
              <a:t>Lorem ipsum dolor sit amet, consectetuer adipiscing elit, sed diam nonummy nibh euismod tincidunt ut laoreet dolore magna.</a:t>
            </a:r>
            <a:endParaRPr sz="1200" u="none" cap="none" strike="noStrike">
              <a:solidFill>
                <a:srgbClr val="3F3F3F"/>
              </a:solidFill>
              <a:latin typeface="Mulish"/>
              <a:ea typeface="Mulish"/>
              <a:cs typeface="Mulish"/>
              <a:sym typeface="Mulish"/>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_Custom Layout">
  <p:cSld name="15_Custom Layout">
    <p:spTree>
      <p:nvGrpSpPr>
        <p:cNvPr id="128" name="Shape 128"/>
        <p:cNvGrpSpPr/>
        <p:nvPr/>
      </p:nvGrpSpPr>
      <p:grpSpPr>
        <a:xfrm>
          <a:off x="0" y="0"/>
          <a:ext cx="0" cy="0"/>
          <a:chOff x="0" y="0"/>
          <a:chExt cx="0" cy="0"/>
        </a:xfrm>
      </p:grpSpPr>
      <p:sp>
        <p:nvSpPr>
          <p:cNvPr id="129" name="Google Shape;129;p53"/>
          <p:cNvSpPr/>
          <p:nvPr/>
        </p:nvSpPr>
        <p:spPr>
          <a:xfrm>
            <a:off x="24" y="4819300"/>
            <a:ext cx="7230689" cy="2038800"/>
          </a:xfrm>
          <a:prstGeom prst="rect">
            <a:avLst/>
          </a:prstGeom>
          <a:solidFill>
            <a:srgbClr val="1464F4"/>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Arial"/>
              <a:buNone/>
            </a:pPr>
            <a:r>
              <a:t/>
            </a:r>
            <a:endParaRPr sz="1800">
              <a:solidFill>
                <a:schemeClr val="dk1"/>
              </a:solidFill>
              <a:latin typeface="Mulish"/>
              <a:ea typeface="Mulish"/>
              <a:cs typeface="Mulish"/>
              <a:sym typeface="Mulish"/>
            </a:endParaRPr>
          </a:p>
        </p:txBody>
      </p:sp>
      <p:sp>
        <p:nvSpPr>
          <p:cNvPr id="130" name="Google Shape;130;p53"/>
          <p:cNvSpPr txBox="1"/>
          <p:nvPr>
            <p:ph idx="1" type="body"/>
          </p:nvPr>
        </p:nvSpPr>
        <p:spPr>
          <a:xfrm>
            <a:off x="7475538" y="4416425"/>
            <a:ext cx="4217987" cy="1139825"/>
          </a:xfrm>
          <a:prstGeom prst="rect">
            <a:avLst/>
          </a:prstGeom>
          <a:noFill/>
          <a:ln>
            <a:noFill/>
          </a:ln>
        </p:spPr>
        <p:txBody>
          <a:bodyPr anchorCtr="0" anchor="t" bIns="45700" lIns="91425" spcFirstLastPara="1" rIns="91425" wrap="square" tIns="45700">
            <a:noAutofit/>
          </a:bodyPr>
          <a:lstStyle>
            <a:lvl1pPr indent="-228600" lvl="0" marL="457200" algn="just">
              <a:lnSpc>
                <a:spcPct val="114000"/>
              </a:lnSpc>
              <a:spcBef>
                <a:spcPts val="600"/>
              </a:spcBef>
              <a:spcAft>
                <a:spcPts val="0"/>
              </a:spcAft>
              <a:buClr>
                <a:schemeClr val="dk1"/>
              </a:buClr>
              <a:buSzPts val="1300"/>
              <a:buNone/>
              <a:defRPr sz="1300">
                <a:latin typeface="Mulish"/>
                <a:ea typeface="Mulish"/>
                <a:cs typeface="Mulish"/>
                <a:sym typeface="Mulish"/>
              </a:defRPr>
            </a:lvl1pPr>
            <a:lvl2pPr indent="-311150" lvl="1" marL="914400" algn="just">
              <a:lnSpc>
                <a:spcPct val="114000"/>
              </a:lnSpc>
              <a:spcBef>
                <a:spcPts val="600"/>
              </a:spcBef>
              <a:spcAft>
                <a:spcPts val="0"/>
              </a:spcAft>
              <a:buClr>
                <a:schemeClr val="dk1"/>
              </a:buClr>
              <a:buSzPts val="1300"/>
              <a:buChar char="•"/>
              <a:defRPr sz="1300">
                <a:latin typeface="Mulish"/>
                <a:ea typeface="Mulish"/>
                <a:cs typeface="Mulish"/>
                <a:sym typeface="Mulish"/>
              </a:defRPr>
            </a:lvl2pPr>
            <a:lvl3pPr indent="-311150" lvl="2" marL="1371600" algn="just">
              <a:lnSpc>
                <a:spcPct val="114000"/>
              </a:lnSpc>
              <a:spcBef>
                <a:spcPts val="600"/>
              </a:spcBef>
              <a:spcAft>
                <a:spcPts val="0"/>
              </a:spcAft>
              <a:buClr>
                <a:schemeClr val="dk1"/>
              </a:buClr>
              <a:buSzPts val="1300"/>
              <a:buChar char="•"/>
              <a:defRPr sz="1300">
                <a:latin typeface="Mulish"/>
                <a:ea typeface="Mulish"/>
                <a:cs typeface="Mulish"/>
                <a:sym typeface="Mulish"/>
              </a:defRPr>
            </a:lvl3pPr>
            <a:lvl4pPr indent="-311150" lvl="3" marL="1828800" algn="just">
              <a:lnSpc>
                <a:spcPct val="114000"/>
              </a:lnSpc>
              <a:spcBef>
                <a:spcPts val="600"/>
              </a:spcBef>
              <a:spcAft>
                <a:spcPts val="0"/>
              </a:spcAft>
              <a:buClr>
                <a:schemeClr val="dk1"/>
              </a:buClr>
              <a:buSzPts val="1300"/>
              <a:buChar char="•"/>
              <a:defRPr sz="1300">
                <a:latin typeface="Mulish"/>
                <a:ea typeface="Mulish"/>
                <a:cs typeface="Mulish"/>
                <a:sym typeface="Mulish"/>
              </a:defRPr>
            </a:lvl4pPr>
            <a:lvl5pPr indent="-311150" lvl="4" marL="2286000" algn="just">
              <a:lnSpc>
                <a:spcPct val="114000"/>
              </a:lnSpc>
              <a:spcBef>
                <a:spcPts val="600"/>
              </a:spcBef>
              <a:spcAft>
                <a:spcPts val="0"/>
              </a:spcAft>
              <a:buClr>
                <a:schemeClr val="dk1"/>
              </a:buClr>
              <a:buSzPts val="1300"/>
              <a:buChar char="•"/>
              <a:defRPr sz="1300">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id="131" name="Google Shape;131;p53"/>
          <p:cNvPicPr preferRelativeResize="0"/>
          <p:nvPr/>
        </p:nvPicPr>
        <p:blipFill rotWithShape="1">
          <a:blip r:embed="rId2">
            <a:alphaModFix/>
          </a:blip>
          <a:srcRect b="0" l="0" r="0" t="0"/>
          <a:stretch/>
        </p:blipFill>
        <p:spPr>
          <a:xfrm>
            <a:off x="7476300" y="1667861"/>
            <a:ext cx="4217499" cy="2443224"/>
          </a:xfrm>
          <a:prstGeom prst="rect">
            <a:avLst/>
          </a:prstGeom>
          <a:noFill/>
          <a:ln>
            <a:noFill/>
          </a:ln>
        </p:spPr>
      </p:pic>
      <p:pic>
        <p:nvPicPr>
          <p:cNvPr descr="Shape&#10;&#10;Description automatically generated with medium confidence" id="132" name="Google Shape;132;p53"/>
          <p:cNvPicPr preferRelativeResize="0"/>
          <p:nvPr/>
        </p:nvPicPr>
        <p:blipFill rotWithShape="1">
          <a:blip r:embed="rId3">
            <a:alphaModFix/>
          </a:blip>
          <a:srcRect b="0" l="0" r="0" t="0"/>
          <a:stretch/>
        </p:blipFill>
        <p:spPr>
          <a:xfrm>
            <a:off x="10145305" y="6140776"/>
            <a:ext cx="1593523" cy="417503"/>
          </a:xfrm>
          <a:prstGeom prst="rect">
            <a:avLst/>
          </a:prstGeom>
          <a:noFill/>
          <a:ln>
            <a:noFill/>
          </a:ln>
        </p:spPr>
      </p:pic>
      <p:pic>
        <p:nvPicPr>
          <p:cNvPr id="133" name="Google Shape;133;p53"/>
          <p:cNvPicPr preferRelativeResize="0"/>
          <p:nvPr/>
        </p:nvPicPr>
        <p:blipFill rotWithShape="1">
          <a:blip r:embed="rId4">
            <a:alphaModFix/>
          </a:blip>
          <a:srcRect b="0" l="0" r="0" t="0"/>
          <a:stretch/>
        </p:blipFill>
        <p:spPr>
          <a:xfrm>
            <a:off x="-1" y="1"/>
            <a:ext cx="7230715" cy="4819300"/>
          </a:xfrm>
          <a:prstGeom prst="rect">
            <a:avLst/>
          </a:prstGeom>
          <a:noFill/>
          <a:ln>
            <a:noFill/>
          </a:ln>
        </p:spPr>
      </p:pic>
      <p:sp>
        <p:nvSpPr>
          <p:cNvPr id="134" name="Google Shape;134;p53"/>
          <p:cNvSpPr txBox="1"/>
          <p:nvPr>
            <p:ph idx="2" type="body"/>
          </p:nvPr>
        </p:nvSpPr>
        <p:spPr>
          <a:xfrm>
            <a:off x="7475538" y="300038"/>
            <a:ext cx="4402137" cy="1001712"/>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1F6BF5"/>
              </a:buClr>
              <a:buSzPts val="2500"/>
              <a:buNone/>
              <a:defRPr sz="2500">
                <a:solidFill>
                  <a:srgbClr val="1F6BF5"/>
                </a:solidFill>
                <a:latin typeface="Mulish SemiBold"/>
                <a:ea typeface="Mulish SemiBold"/>
                <a:cs typeface="Mulish SemiBold"/>
                <a:sym typeface="Mulish SemiBold"/>
              </a:defRPr>
            </a:lvl1pPr>
            <a:lvl2pPr indent="-387350" lvl="1" marL="914400" algn="l">
              <a:lnSpc>
                <a:spcPct val="90000"/>
              </a:lnSpc>
              <a:spcBef>
                <a:spcPts val="500"/>
              </a:spcBef>
              <a:spcAft>
                <a:spcPts val="0"/>
              </a:spcAft>
              <a:buClr>
                <a:srgbClr val="1F6BF5"/>
              </a:buClr>
              <a:buSzPts val="2500"/>
              <a:buChar char="•"/>
              <a:defRPr sz="2500">
                <a:solidFill>
                  <a:srgbClr val="1F6BF5"/>
                </a:solidFill>
                <a:latin typeface="Mulish SemiBold"/>
                <a:ea typeface="Mulish SemiBold"/>
                <a:cs typeface="Mulish SemiBold"/>
                <a:sym typeface="Mulish SemiBold"/>
              </a:defRPr>
            </a:lvl2pPr>
            <a:lvl3pPr indent="-387350" lvl="2" marL="1371600" algn="l">
              <a:lnSpc>
                <a:spcPct val="90000"/>
              </a:lnSpc>
              <a:spcBef>
                <a:spcPts val="500"/>
              </a:spcBef>
              <a:spcAft>
                <a:spcPts val="0"/>
              </a:spcAft>
              <a:buClr>
                <a:srgbClr val="1F6BF5"/>
              </a:buClr>
              <a:buSzPts val="2500"/>
              <a:buChar char="•"/>
              <a:defRPr sz="2500">
                <a:solidFill>
                  <a:srgbClr val="1F6BF5"/>
                </a:solidFill>
                <a:latin typeface="Mulish SemiBold"/>
                <a:ea typeface="Mulish SemiBold"/>
                <a:cs typeface="Mulish SemiBold"/>
                <a:sym typeface="Mulish SemiBold"/>
              </a:defRPr>
            </a:lvl3pPr>
            <a:lvl4pPr indent="-387350" lvl="3" marL="1828800" algn="l">
              <a:lnSpc>
                <a:spcPct val="90000"/>
              </a:lnSpc>
              <a:spcBef>
                <a:spcPts val="500"/>
              </a:spcBef>
              <a:spcAft>
                <a:spcPts val="0"/>
              </a:spcAft>
              <a:buClr>
                <a:srgbClr val="1F6BF5"/>
              </a:buClr>
              <a:buSzPts val="2500"/>
              <a:buChar char="•"/>
              <a:defRPr sz="2500">
                <a:solidFill>
                  <a:srgbClr val="1F6BF5"/>
                </a:solidFill>
                <a:latin typeface="Mulish SemiBold"/>
                <a:ea typeface="Mulish SemiBold"/>
                <a:cs typeface="Mulish SemiBold"/>
                <a:sym typeface="Mulish SemiBold"/>
              </a:defRPr>
            </a:lvl4pPr>
            <a:lvl5pPr indent="-387350" lvl="4" marL="2286000" algn="l">
              <a:lnSpc>
                <a:spcPct val="90000"/>
              </a:lnSpc>
              <a:spcBef>
                <a:spcPts val="500"/>
              </a:spcBef>
              <a:spcAft>
                <a:spcPts val="0"/>
              </a:spcAft>
              <a:buClr>
                <a:srgbClr val="1F6BF5"/>
              </a:buClr>
              <a:buSzPts val="2500"/>
              <a:buChar char="•"/>
              <a:defRPr sz="2500">
                <a:solidFill>
                  <a:srgbClr val="1F6BF5"/>
                </a:solidFill>
                <a:latin typeface="Mulish SemiBold"/>
                <a:ea typeface="Mulish SemiBold"/>
                <a:cs typeface="Mulish SemiBold"/>
                <a:sym typeface="Mulish SemiBold"/>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5" name="Google Shape;135;p53"/>
          <p:cNvSpPr txBox="1"/>
          <p:nvPr>
            <p:ph idx="3" type="body"/>
          </p:nvPr>
        </p:nvSpPr>
        <p:spPr>
          <a:xfrm>
            <a:off x="498475" y="5095875"/>
            <a:ext cx="5483225" cy="1044575"/>
          </a:xfrm>
          <a:prstGeom prst="rect">
            <a:avLst/>
          </a:prstGeom>
          <a:noFill/>
          <a:ln>
            <a:noFill/>
          </a:ln>
        </p:spPr>
        <p:txBody>
          <a:bodyPr anchorCtr="0" anchor="t" bIns="45700" lIns="91425" spcFirstLastPara="1" rIns="91425" wrap="square" tIns="45700">
            <a:noAutofit/>
          </a:bodyPr>
          <a:lstStyle>
            <a:lvl1pPr indent="-228600" lvl="0" marL="457200" algn="just">
              <a:lnSpc>
                <a:spcPct val="90000"/>
              </a:lnSpc>
              <a:spcBef>
                <a:spcPts val="1000"/>
              </a:spcBef>
              <a:spcAft>
                <a:spcPts val="0"/>
              </a:spcAft>
              <a:buClr>
                <a:schemeClr val="dk1"/>
              </a:buClr>
              <a:buSzPts val="2500"/>
              <a:buNone/>
              <a:defRPr sz="2500">
                <a:latin typeface="Mulish Black"/>
                <a:ea typeface="Mulish Black"/>
                <a:cs typeface="Mulish Black"/>
                <a:sym typeface="Mulish Black"/>
              </a:defRPr>
            </a:lvl1pPr>
            <a:lvl2pPr indent="-387350" lvl="1" marL="914400" algn="just">
              <a:lnSpc>
                <a:spcPct val="90000"/>
              </a:lnSpc>
              <a:spcBef>
                <a:spcPts val="500"/>
              </a:spcBef>
              <a:spcAft>
                <a:spcPts val="0"/>
              </a:spcAft>
              <a:buClr>
                <a:schemeClr val="dk1"/>
              </a:buClr>
              <a:buSzPts val="2500"/>
              <a:buChar char="•"/>
              <a:defRPr sz="2500">
                <a:latin typeface="Mulish Black"/>
                <a:ea typeface="Mulish Black"/>
                <a:cs typeface="Mulish Black"/>
                <a:sym typeface="Mulish Black"/>
              </a:defRPr>
            </a:lvl2pPr>
            <a:lvl3pPr indent="-387350" lvl="2" marL="1371600" algn="just">
              <a:lnSpc>
                <a:spcPct val="90000"/>
              </a:lnSpc>
              <a:spcBef>
                <a:spcPts val="500"/>
              </a:spcBef>
              <a:spcAft>
                <a:spcPts val="0"/>
              </a:spcAft>
              <a:buClr>
                <a:schemeClr val="dk1"/>
              </a:buClr>
              <a:buSzPts val="2500"/>
              <a:buChar char="•"/>
              <a:defRPr sz="2500">
                <a:latin typeface="Mulish Black"/>
                <a:ea typeface="Mulish Black"/>
                <a:cs typeface="Mulish Black"/>
                <a:sym typeface="Mulish Black"/>
              </a:defRPr>
            </a:lvl3pPr>
            <a:lvl4pPr indent="-387350" lvl="3" marL="1828800" algn="just">
              <a:lnSpc>
                <a:spcPct val="90000"/>
              </a:lnSpc>
              <a:spcBef>
                <a:spcPts val="500"/>
              </a:spcBef>
              <a:spcAft>
                <a:spcPts val="0"/>
              </a:spcAft>
              <a:buClr>
                <a:schemeClr val="dk1"/>
              </a:buClr>
              <a:buSzPts val="2500"/>
              <a:buChar char="•"/>
              <a:defRPr sz="2500">
                <a:latin typeface="Mulish Black"/>
                <a:ea typeface="Mulish Black"/>
                <a:cs typeface="Mulish Black"/>
                <a:sym typeface="Mulish Black"/>
              </a:defRPr>
            </a:lvl4pPr>
            <a:lvl5pPr indent="-387350" lvl="4" marL="2286000" algn="just">
              <a:lnSpc>
                <a:spcPct val="90000"/>
              </a:lnSpc>
              <a:spcBef>
                <a:spcPts val="500"/>
              </a:spcBef>
              <a:spcAft>
                <a:spcPts val="0"/>
              </a:spcAft>
              <a:buClr>
                <a:schemeClr val="dk1"/>
              </a:buClr>
              <a:buSzPts val="2500"/>
              <a:buChar char="•"/>
              <a:defRPr sz="2500">
                <a:latin typeface="Mulish Black"/>
                <a:ea typeface="Mulish Black"/>
                <a:cs typeface="Mulish Black"/>
                <a:sym typeface="Mulish Black"/>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6" name="Google Shape;136;p53"/>
          <p:cNvSpPr/>
          <p:nvPr>
            <p:ph idx="4" type="pic"/>
          </p:nvPr>
        </p:nvSpPr>
        <p:spPr>
          <a:xfrm>
            <a:off x="0" y="0"/>
            <a:ext cx="7231063" cy="4819650"/>
          </a:xfrm>
          <a:prstGeom prst="rect">
            <a:avLst/>
          </a:prstGeom>
          <a:noFill/>
          <a:ln>
            <a:noFill/>
          </a:ln>
        </p:spPr>
      </p:sp>
      <p:sp>
        <p:nvSpPr>
          <p:cNvPr id="137" name="Google Shape;137;p53"/>
          <p:cNvSpPr/>
          <p:nvPr>
            <p:ph idx="5" type="pic"/>
          </p:nvPr>
        </p:nvSpPr>
        <p:spPr>
          <a:xfrm>
            <a:off x="7475538" y="1668463"/>
            <a:ext cx="4216400" cy="2443162"/>
          </a:xfrm>
          <a:prstGeom prst="rect">
            <a:avLst/>
          </a:prstGeom>
          <a:noFill/>
          <a:ln>
            <a:noFill/>
          </a:ln>
        </p:spPr>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6_Custom Layout">
  <p:cSld name="16_Custom Layout">
    <p:spTree>
      <p:nvGrpSpPr>
        <p:cNvPr id="138" name="Shape 138"/>
        <p:cNvGrpSpPr/>
        <p:nvPr/>
      </p:nvGrpSpPr>
      <p:grpSpPr>
        <a:xfrm>
          <a:off x="0" y="0"/>
          <a:ext cx="0" cy="0"/>
          <a:chOff x="0" y="0"/>
          <a:chExt cx="0" cy="0"/>
        </a:xfrm>
      </p:grpSpPr>
      <p:sp>
        <p:nvSpPr>
          <p:cNvPr id="139" name="Google Shape;139;p54"/>
          <p:cNvSpPr txBox="1"/>
          <p:nvPr>
            <p:ph idx="1" type="body"/>
          </p:nvPr>
        </p:nvSpPr>
        <p:spPr>
          <a:xfrm>
            <a:off x="485775" y="1755775"/>
            <a:ext cx="3419475" cy="4216400"/>
          </a:xfrm>
          <a:prstGeom prst="rect">
            <a:avLst/>
          </a:prstGeom>
          <a:noFill/>
          <a:ln>
            <a:noFill/>
          </a:ln>
        </p:spPr>
        <p:txBody>
          <a:bodyPr anchorCtr="0" anchor="t" bIns="45700" lIns="91425" spcFirstLastPara="1" rIns="91425" wrap="square" tIns="45700">
            <a:normAutofit/>
          </a:bodyPr>
          <a:lstStyle>
            <a:lvl1pPr indent="-228600" lvl="0" marL="457200" algn="just">
              <a:lnSpc>
                <a:spcPct val="90000"/>
              </a:lnSpc>
              <a:spcBef>
                <a:spcPts val="1000"/>
              </a:spcBef>
              <a:spcAft>
                <a:spcPts val="0"/>
              </a:spcAft>
              <a:buClr>
                <a:schemeClr val="dk1"/>
              </a:buClr>
              <a:buSzPts val="1300"/>
              <a:buNone/>
              <a:defRPr sz="1300">
                <a:latin typeface="Mulish"/>
                <a:ea typeface="Mulish"/>
                <a:cs typeface="Mulish"/>
                <a:sym typeface="Mulish"/>
              </a:defRPr>
            </a:lvl1pPr>
            <a:lvl2pPr indent="-311150" lvl="1" marL="914400" algn="just">
              <a:lnSpc>
                <a:spcPct val="90000"/>
              </a:lnSpc>
              <a:spcBef>
                <a:spcPts val="500"/>
              </a:spcBef>
              <a:spcAft>
                <a:spcPts val="0"/>
              </a:spcAft>
              <a:buClr>
                <a:schemeClr val="dk1"/>
              </a:buClr>
              <a:buSzPts val="1300"/>
              <a:buChar char="•"/>
              <a:defRPr sz="1300">
                <a:latin typeface="Mulish"/>
                <a:ea typeface="Mulish"/>
                <a:cs typeface="Mulish"/>
                <a:sym typeface="Mulish"/>
              </a:defRPr>
            </a:lvl2pPr>
            <a:lvl3pPr indent="-311150" lvl="2" marL="1371600" algn="just">
              <a:lnSpc>
                <a:spcPct val="90000"/>
              </a:lnSpc>
              <a:spcBef>
                <a:spcPts val="500"/>
              </a:spcBef>
              <a:spcAft>
                <a:spcPts val="0"/>
              </a:spcAft>
              <a:buClr>
                <a:schemeClr val="dk1"/>
              </a:buClr>
              <a:buSzPts val="1300"/>
              <a:buChar char="•"/>
              <a:defRPr sz="1300">
                <a:latin typeface="Mulish"/>
                <a:ea typeface="Mulish"/>
                <a:cs typeface="Mulish"/>
                <a:sym typeface="Mulish"/>
              </a:defRPr>
            </a:lvl3pPr>
            <a:lvl4pPr indent="-311150" lvl="3" marL="1828800" algn="just">
              <a:lnSpc>
                <a:spcPct val="90000"/>
              </a:lnSpc>
              <a:spcBef>
                <a:spcPts val="500"/>
              </a:spcBef>
              <a:spcAft>
                <a:spcPts val="0"/>
              </a:spcAft>
              <a:buClr>
                <a:schemeClr val="dk1"/>
              </a:buClr>
              <a:buSzPts val="1300"/>
              <a:buChar char="•"/>
              <a:defRPr sz="1300">
                <a:latin typeface="Mulish"/>
                <a:ea typeface="Mulish"/>
                <a:cs typeface="Mulish"/>
                <a:sym typeface="Mulish"/>
              </a:defRPr>
            </a:lvl4pPr>
            <a:lvl5pPr indent="-311150" lvl="4" marL="2286000" algn="just">
              <a:lnSpc>
                <a:spcPct val="90000"/>
              </a:lnSpc>
              <a:spcBef>
                <a:spcPts val="500"/>
              </a:spcBef>
              <a:spcAft>
                <a:spcPts val="0"/>
              </a:spcAft>
              <a:buClr>
                <a:schemeClr val="dk1"/>
              </a:buClr>
              <a:buSzPts val="1300"/>
              <a:buChar char="•"/>
              <a:defRPr sz="1300">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0" name="Google Shape;140;p54"/>
          <p:cNvSpPr txBox="1"/>
          <p:nvPr>
            <p:ph idx="2" type="body"/>
          </p:nvPr>
        </p:nvSpPr>
        <p:spPr>
          <a:xfrm>
            <a:off x="485775" y="393707"/>
            <a:ext cx="5086350" cy="60325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1F6BF5"/>
              </a:buClr>
              <a:buSzPts val="2500"/>
              <a:buNone/>
              <a:defRPr sz="2500">
                <a:solidFill>
                  <a:srgbClr val="1F6BF5"/>
                </a:solidFill>
                <a:latin typeface="Mulish SemiBold"/>
                <a:ea typeface="Mulish SemiBold"/>
                <a:cs typeface="Mulish SemiBold"/>
                <a:sym typeface="Mulish SemiBold"/>
              </a:defRPr>
            </a:lvl1pPr>
            <a:lvl2pPr indent="-387350" lvl="1" marL="914400" algn="l">
              <a:lnSpc>
                <a:spcPct val="90000"/>
              </a:lnSpc>
              <a:spcBef>
                <a:spcPts val="500"/>
              </a:spcBef>
              <a:spcAft>
                <a:spcPts val="0"/>
              </a:spcAft>
              <a:buClr>
                <a:srgbClr val="1F6BF5"/>
              </a:buClr>
              <a:buSzPts val="2500"/>
              <a:buChar char="•"/>
              <a:defRPr sz="2500">
                <a:solidFill>
                  <a:srgbClr val="1F6BF5"/>
                </a:solidFill>
                <a:latin typeface="Mulish SemiBold"/>
                <a:ea typeface="Mulish SemiBold"/>
                <a:cs typeface="Mulish SemiBold"/>
                <a:sym typeface="Mulish SemiBold"/>
              </a:defRPr>
            </a:lvl2pPr>
            <a:lvl3pPr indent="-387350" lvl="2" marL="1371600" algn="l">
              <a:lnSpc>
                <a:spcPct val="90000"/>
              </a:lnSpc>
              <a:spcBef>
                <a:spcPts val="500"/>
              </a:spcBef>
              <a:spcAft>
                <a:spcPts val="0"/>
              </a:spcAft>
              <a:buClr>
                <a:srgbClr val="1F6BF5"/>
              </a:buClr>
              <a:buSzPts val="2500"/>
              <a:buChar char="•"/>
              <a:defRPr sz="2500">
                <a:solidFill>
                  <a:srgbClr val="1F6BF5"/>
                </a:solidFill>
                <a:latin typeface="Mulish SemiBold"/>
                <a:ea typeface="Mulish SemiBold"/>
                <a:cs typeface="Mulish SemiBold"/>
                <a:sym typeface="Mulish SemiBold"/>
              </a:defRPr>
            </a:lvl3pPr>
            <a:lvl4pPr indent="-387350" lvl="3" marL="1828800" algn="l">
              <a:lnSpc>
                <a:spcPct val="90000"/>
              </a:lnSpc>
              <a:spcBef>
                <a:spcPts val="500"/>
              </a:spcBef>
              <a:spcAft>
                <a:spcPts val="0"/>
              </a:spcAft>
              <a:buClr>
                <a:srgbClr val="1F6BF5"/>
              </a:buClr>
              <a:buSzPts val="2500"/>
              <a:buChar char="•"/>
              <a:defRPr sz="2500">
                <a:solidFill>
                  <a:srgbClr val="1F6BF5"/>
                </a:solidFill>
                <a:latin typeface="Mulish SemiBold"/>
                <a:ea typeface="Mulish SemiBold"/>
                <a:cs typeface="Mulish SemiBold"/>
                <a:sym typeface="Mulish SemiBold"/>
              </a:defRPr>
            </a:lvl4pPr>
            <a:lvl5pPr indent="-387350" lvl="4" marL="2286000" algn="l">
              <a:lnSpc>
                <a:spcPct val="90000"/>
              </a:lnSpc>
              <a:spcBef>
                <a:spcPts val="500"/>
              </a:spcBef>
              <a:spcAft>
                <a:spcPts val="0"/>
              </a:spcAft>
              <a:buClr>
                <a:srgbClr val="1F6BF5"/>
              </a:buClr>
              <a:buSzPts val="2500"/>
              <a:buChar char="•"/>
              <a:defRPr sz="2500">
                <a:solidFill>
                  <a:srgbClr val="1F6BF5"/>
                </a:solidFill>
                <a:latin typeface="Mulish SemiBold"/>
                <a:ea typeface="Mulish SemiBold"/>
                <a:cs typeface="Mulish SemiBold"/>
                <a:sym typeface="Mulish SemiBold"/>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id="141" name="Google Shape;141;p54"/>
          <p:cNvPicPr preferRelativeResize="0"/>
          <p:nvPr/>
        </p:nvPicPr>
        <p:blipFill rotWithShape="1">
          <a:blip r:embed="rId2">
            <a:alphaModFix/>
          </a:blip>
          <a:srcRect b="0" l="0" r="0" t="0"/>
          <a:stretch/>
        </p:blipFill>
        <p:spPr>
          <a:xfrm>
            <a:off x="4159690" y="1755762"/>
            <a:ext cx="7477760" cy="4206240"/>
          </a:xfrm>
          <a:prstGeom prst="rect">
            <a:avLst/>
          </a:prstGeom>
          <a:noFill/>
          <a:ln>
            <a:noFill/>
          </a:ln>
        </p:spPr>
      </p:pic>
      <p:sp>
        <p:nvSpPr>
          <p:cNvPr id="142" name="Google Shape;142;p54"/>
          <p:cNvSpPr/>
          <p:nvPr>
            <p:ph idx="3" type="pic"/>
          </p:nvPr>
        </p:nvSpPr>
        <p:spPr>
          <a:xfrm>
            <a:off x="4159250" y="1746250"/>
            <a:ext cx="7478713" cy="4216400"/>
          </a:xfrm>
          <a:prstGeom prst="rect">
            <a:avLst/>
          </a:prstGeom>
          <a:noFill/>
          <a:ln>
            <a:noFill/>
          </a:ln>
        </p:spPr>
      </p:sp>
      <p:pic>
        <p:nvPicPr>
          <p:cNvPr descr="Shape&#10;&#10;Description automatically generated with medium confidence" id="143" name="Google Shape;143;p54"/>
          <p:cNvPicPr preferRelativeResize="0"/>
          <p:nvPr/>
        </p:nvPicPr>
        <p:blipFill rotWithShape="1">
          <a:blip r:embed="rId3">
            <a:alphaModFix/>
          </a:blip>
          <a:srcRect b="0" l="0" r="0" t="0"/>
          <a:stretch/>
        </p:blipFill>
        <p:spPr>
          <a:xfrm>
            <a:off x="10145305" y="454776"/>
            <a:ext cx="1593523" cy="417503"/>
          </a:xfrm>
          <a:prstGeom prst="rect">
            <a:avLst/>
          </a:prstGeom>
          <a:noFill/>
          <a:ln>
            <a:noFill/>
          </a:ln>
        </p:spPr>
      </p:pic>
      <p:pic>
        <p:nvPicPr>
          <p:cNvPr id="144" name="Google Shape;144;p54"/>
          <p:cNvPicPr preferRelativeResize="0"/>
          <p:nvPr/>
        </p:nvPicPr>
        <p:blipFill rotWithShape="1">
          <a:blip r:embed="rId4">
            <a:alphaModFix/>
          </a:blip>
          <a:srcRect b="0" l="0" r="0" t="0"/>
          <a:stretch/>
        </p:blipFill>
        <p:spPr>
          <a:xfrm>
            <a:off x="4544726" y="6069608"/>
            <a:ext cx="7384499" cy="634596"/>
          </a:xfrm>
          <a:prstGeom prst="rect">
            <a:avLst/>
          </a:prstGeom>
          <a:noFill/>
          <a:ln>
            <a:noFill/>
          </a:ln>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ection Header">
  <p:cSld name="1_Section Header">
    <p:spTree>
      <p:nvGrpSpPr>
        <p:cNvPr id="145" name="Shape 145"/>
        <p:cNvGrpSpPr/>
        <p:nvPr/>
      </p:nvGrpSpPr>
      <p:grpSpPr>
        <a:xfrm>
          <a:off x="0" y="0"/>
          <a:ext cx="0" cy="0"/>
          <a:chOff x="0" y="0"/>
          <a:chExt cx="0" cy="0"/>
        </a:xfrm>
      </p:grpSpPr>
      <p:sp>
        <p:nvSpPr>
          <p:cNvPr id="146" name="Google Shape;146;p55"/>
          <p:cNvSpPr txBox="1"/>
          <p:nvPr>
            <p:ph idx="1" type="body"/>
          </p:nvPr>
        </p:nvSpPr>
        <p:spPr>
          <a:xfrm>
            <a:off x="3717925" y="2751913"/>
            <a:ext cx="2378075" cy="3270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400"/>
              <a:buNone/>
              <a:defRPr sz="1400">
                <a:latin typeface="Mulish"/>
                <a:ea typeface="Mulish"/>
                <a:cs typeface="Mulish"/>
                <a:sym typeface="Mulish"/>
              </a:defRPr>
            </a:lvl1pPr>
            <a:lvl2pPr indent="-317500" lvl="1" marL="914400" algn="l">
              <a:lnSpc>
                <a:spcPct val="90000"/>
              </a:lnSpc>
              <a:spcBef>
                <a:spcPts val="500"/>
              </a:spcBef>
              <a:spcAft>
                <a:spcPts val="0"/>
              </a:spcAft>
              <a:buClr>
                <a:schemeClr val="dk1"/>
              </a:buClr>
              <a:buSzPts val="1400"/>
              <a:buChar char="•"/>
              <a:defRPr sz="1400">
                <a:latin typeface="Mulish"/>
                <a:ea typeface="Mulish"/>
                <a:cs typeface="Mulish"/>
                <a:sym typeface="Mulish"/>
              </a:defRPr>
            </a:lvl2pPr>
            <a:lvl3pPr indent="-317500" lvl="2" marL="1371600" algn="l">
              <a:lnSpc>
                <a:spcPct val="90000"/>
              </a:lnSpc>
              <a:spcBef>
                <a:spcPts val="500"/>
              </a:spcBef>
              <a:spcAft>
                <a:spcPts val="0"/>
              </a:spcAft>
              <a:buClr>
                <a:schemeClr val="dk1"/>
              </a:buClr>
              <a:buSzPts val="1400"/>
              <a:buChar char="•"/>
              <a:defRPr sz="1400">
                <a:latin typeface="Mulish"/>
                <a:ea typeface="Mulish"/>
                <a:cs typeface="Mulish"/>
                <a:sym typeface="Mulish"/>
              </a:defRPr>
            </a:lvl3pPr>
            <a:lvl4pPr indent="-317500" lvl="3" marL="1828800" algn="l">
              <a:lnSpc>
                <a:spcPct val="90000"/>
              </a:lnSpc>
              <a:spcBef>
                <a:spcPts val="500"/>
              </a:spcBef>
              <a:spcAft>
                <a:spcPts val="0"/>
              </a:spcAft>
              <a:buClr>
                <a:schemeClr val="dk1"/>
              </a:buClr>
              <a:buSzPts val="1400"/>
              <a:buChar char="•"/>
              <a:defRPr sz="1400">
                <a:latin typeface="Mulish"/>
                <a:ea typeface="Mulish"/>
                <a:cs typeface="Mulish"/>
                <a:sym typeface="Mulish"/>
              </a:defRPr>
            </a:lvl4pPr>
            <a:lvl5pPr indent="-317500" lvl="4" marL="2286000" algn="l">
              <a:lnSpc>
                <a:spcPct val="90000"/>
              </a:lnSpc>
              <a:spcBef>
                <a:spcPts val="500"/>
              </a:spcBef>
              <a:spcAft>
                <a:spcPts val="0"/>
              </a:spcAft>
              <a:buClr>
                <a:schemeClr val="dk1"/>
              </a:buClr>
              <a:buSzPts val="1400"/>
              <a:buChar char="•"/>
              <a:defRPr sz="1400">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7" name="Google Shape;147;p55"/>
          <p:cNvSpPr txBox="1"/>
          <p:nvPr>
            <p:ph idx="2" type="body"/>
          </p:nvPr>
        </p:nvSpPr>
        <p:spPr>
          <a:xfrm>
            <a:off x="3717925" y="1968175"/>
            <a:ext cx="1597025" cy="4667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1464F4"/>
              </a:buClr>
              <a:buSzPts val="1800"/>
              <a:buNone/>
              <a:defRPr sz="1800">
                <a:solidFill>
                  <a:srgbClr val="1464F4"/>
                </a:solidFill>
                <a:latin typeface="Mulish"/>
                <a:ea typeface="Mulish"/>
                <a:cs typeface="Mulish"/>
                <a:sym typeface="Mulish"/>
              </a:defRPr>
            </a:lvl1pPr>
            <a:lvl2pPr indent="-342900" lvl="1" marL="914400" algn="l">
              <a:lnSpc>
                <a:spcPct val="90000"/>
              </a:lnSpc>
              <a:spcBef>
                <a:spcPts val="500"/>
              </a:spcBef>
              <a:spcAft>
                <a:spcPts val="0"/>
              </a:spcAft>
              <a:buClr>
                <a:srgbClr val="1464F4"/>
              </a:buClr>
              <a:buSzPts val="1800"/>
              <a:buChar char="•"/>
              <a:defRPr sz="1800">
                <a:solidFill>
                  <a:srgbClr val="1464F4"/>
                </a:solidFill>
                <a:latin typeface="Mulish"/>
                <a:ea typeface="Mulish"/>
                <a:cs typeface="Mulish"/>
                <a:sym typeface="Mulish"/>
              </a:defRPr>
            </a:lvl2pPr>
            <a:lvl3pPr indent="-342900" lvl="2" marL="1371600" algn="l">
              <a:lnSpc>
                <a:spcPct val="90000"/>
              </a:lnSpc>
              <a:spcBef>
                <a:spcPts val="500"/>
              </a:spcBef>
              <a:spcAft>
                <a:spcPts val="0"/>
              </a:spcAft>
              <a:buClr>
                <a:srgbClr val="1464F4"/>
              </a:buClr>
              <a:buSzPts val="1800"/>
              <a:buChar char="•"/>
              <a:defRPr sz="1800">
                <a:solidFill>
                  <a:srgbClr val="1464F4"/>
                </a:solidFill>
                <a:latin typeface="Mulish"/>
                <a:ea typeface="Mulish"/>
                <a:cs typeface="Mulish"/>
                <a:sym typeface="Mulish"/>
              </a:defRPr>
            </a:lvl3pPr>
            <a:lvl4pPr indent="-342900" lvl="3" marL="1828800" algn="l">
              <a:lnSpc>
                <a:spcPct val="90000"/>
              </a:lnSpc>
              <a:spcBef>
                <a:spcPts val="500"/>
              </a:spcBef>
              <a:spcAft>
                <a:spcPts val="0"/>
              </a:spcAft>
              <a:buClr>
                <a:srgbClr val="1464F4"/>
              </a:buClr>
              <a:buSzPts val="1800"/>
              <a:buChar char="•"/>
              <a:defRPr sz="1800">
                <a:solidFill>
                  <a:srgbClr val="1464F4"/>
                </a:solidFill>
                <a:latin typeface="Mulish"/>
                <a:ea typeface="Mulish"/>
                <a:cs typeface="Mulish"/>
                <a:sym typeface="Mulish"/>
              </a:defRPr>
            </a:lvl4pPr>
            <a:lvl5pPr indent="-342900" lvl="4" marL="2286000" algn="l">
              <a:lnSpc>
                <a:spcPct val="90000"/>
              </a:lnSpc>
              <a:spcBef>
                <a:spcPts val="500"/>
              </a:spcBef>
              <a:spcAft>
                <a:spcPts val="0"/>
              </a:spcAft>
              <a:buClr>
                <a:srgbClr val="1464F4"/>
              </a:buClr>
              <a:buSzPts val="1800"/>
              <a:buChar char="•"/>
              <a:defRPr sz="1800">
                <a:solidFill>
                  <a:srgbClr val="1464F4"/>
                </a:solidFill>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8" name="Google Shape;148;p55"/>
          <p:cNvSpPr txBox="1"/>
          <p:nvPr>
            <p:ph idx="3" type="body"/>
          </p:nvPr>
        </p:nvSpPr>
        <p:spPr>
          <a:xfrm>
            <a:off x="534988" y="454776"/>
            <a:ext cx="5561012" cy="109696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1464F4"/>
              </a:buClr>
              <a:buSzPts val="3400"/>
              <a:buNone/>
              <a:defRPr sz="3400">
                <a:solidFill>
                  <a:srgbClr val="1464F4"/>
                </a:solidFill>
                <a:latin typeface="Mulish"/>
                <a:ea typeface="Mulish"/>
                <a:cs typeface="Mulish"/>
                <a:sym typeface="Mulish"/>
              </a:defRPr>
            </a:lvl1pPr>
            <a:lvl2pPr indent="-444500" lvl="1" marL="914400" algn="l">
              <a:lnSpc>
                <a:spcPct val="90000"/>
              </a:lnSpc>
              <a:spcBef>
                <a:spcPts val="500"/>
              </a:spcBef>
              <a:spcAft>
                <a:spcPts val="0"/>
              </a:spcAft>
              <a:buClr>
                <a:srgbClr val="1464F4"/>
              </a:buClr>
              <a:buSzPts val="3400"/>
              <a:buChar char="•"/>
              <a:defRPr sz="3400">
                <a:solidFill>
                  <a:srgbClr val="1464F4"/>
                </a:solidFill>
                <a:latin typeface="Mulish"/>
                <a:ea typeface="Mulish"/>
                <a:cs typeface="Mulish"/>
                <a:sym typeface="Mulish"/>
              </a:defRPr>
            </a:lvl2pPr>
            <a:lvl3pPr indent="-444500" lvl="2" marL="1371600" algn="l">
              <a:lnSpc>
                <a:spcPct val="90000"/>
              </a:lnSpc>
              <a:spcBef>
                <a:spcPts val="500"/>
              </a:spcBef>
              <a:spcAft>
                <a:spcPts val="0"/>
              </a:spcAft>
              <a:buClr>
                <a:srgbClr val="1464F4"/>
              </a:buClr>
              <a:buSzPts val="3400"/>
              <a:buChar char="•"/>
              <a:defRPr sz="3400">
                <a:solidFill>
                  <a:srgbClr val="1464F4"/>
                </a:solidFill>
                <a:latin typeface="Mulish"/>
                <a:ea typeface="Mulish"/>
                <a:cs typeface="Mulish"/>
                <a:sym typeface="Mulish"/>
              </a:defRPr>
            </a:lvl3pPr>
            <a:lvl4pPr indent="-444500" lvl="3" marL="1828800" algn="l">
              <a:lnSpc>
                <a:spcPct val="90000"/>
              </a:lnSpc>
              <a:spcBef>
                <a:spcPts val="500"/>
              </a:spcBef>
              <a:spcAft>
                <a:spcPts val="0"/>
              </a:spcAft>
              <a:buClr>
                <a:srgbClr val="1464F4"/>
              </a:buClr>
              <a:buSzPts val="3400"/>
              <a:buChar char="•"/>
              <a:defRPr sz="3400">
                <a:solidFill>
                  <a:srgbClr val="1464F4"/>
                </a:solidFill>
                <a:latin typeface="Mulish"/>
                <a:ea typeface="Mulish"/>
                <a:cs typeface="Mulish"/>
                <a:sym typeface="Mulish"/>
              </a:defRPr>
            </a:lvl4pPr>
            <a:lvl5pPr indent="-444500" lvl="4" marL="2286000" algn="l">
              <a:lnSpc>
                <a:spcPct val="90000"/>
              </a:lnSpc>
              <a:spcBef>
                <a:spcPts val="500"/>
              </a:spcBef>
              <a:spcAft>
                <a:spcPts val="0"/>
              </a:spcAft>
              <a:buClr>
                <a:srgbClr val="1464F4"/>
              </a:buClr>
              <a:buSzPts val="3400"/>
              <a:buChar char="•"/>
              <a:defRPr sz="3400">
                <a:solidFill>
                  <a:srgbClr val="1464F4"/>
                </a:solidFill>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9" name="Google Shape;149;p55"/>
          <p:cNvSpPr txBox="1"/>
          <p:nvPr/>
        </p:nvSpPr>
        <p:spPr>
          <a:xfrm>
            <a:off x="3718638" y="1392957"/>
            <a:ext cx="722700" cy="466800"/>
          </a:xfrm>
          <a:prstGeom prst="rect">
            <a:avLst/>
          </a:prstGeom>
          <a:noFill/>
          <a:ln>
            <a:noFill/>
          </a:ln>
        </p:spPr>
        <p:txBody>
          <a:bodyPr anchorCtr="0" anchor="t" bIns="25400" lIns="25400" spcFirstLastPara="1" rIns="25400" wrap="square" tIns="25400">
            <a:spAutoFit/>
          </a:bodyPr>
          <a:lstStyle/>
          <a:p>
            <a:pPr indent="0" lvl="0" marL="0" marR="0" rtl="0" algn="l">
              <a:lnSpc>
                <a:spcPct val="100000"/>
              </a:lnSpc>
              <a:spcBef>
                <a:spcPts val="0"/>
              </a:spcBef>
              <a:spcAft>
                <a:spcPts val="0"/>
              </a:spcAft>
              <a:buClr>
                <a:srgbClr val="000000"/>
              </a:buClr>
              <a:buSzPts val="2700"/>
              <a:buFont typeface="Arial"/>
              <a:buNone/>
            </a:pPr>
            <a:r>
              <a:rPr lang="en-US" sz="2700" u="none" cap="none" strike="noStrike">
                <a:solidFill>
                  <a:srgbClr val="1C64F4"/>
                </a:solidFill>
                <a:latin typeface="Mulish"/>
                <a:ea typeface="Mulish"/>
                <a:cs typeface="Mulish"/>
                <a:sym typeface="Mulish"/>
              </a:rPr>
              <a:t>01</a:t>
            </a:r>
            <a:endParaRPr sz="2700" u="none" cap="none" strike="noStrike">
              <a:solidFill>
                <a:schemeClr val="dk1"/>
              </a:solidFill>
              <a:latin typeface="Mulish"/>
              <a:ea typeface="Mulish"/>
              <a:cs typeface="Mulish"/>
              <a:sym typeface="Mulish"/>
            </a:endParaRPr>
          </a:p>
        </p:txBody>
      </p:sp>
      <p:sp>
        <p:nvSpPr>
          <p:cNvPr id="150" name="Google Shape;150;p55"/>
          <p:cNvSpPr txBox="1"/>
          <p:nvPr/>
        </p:nvSpPr>
        <p:spPr>
          <a:xfrm>
            <a:off x="6433700" y="1392957"/>
            <a:ext cx="722700" cy="466800"/>
          </a:xfrm>
          <a:prstGeom prst="rect">
            <a:avLst/>
          </a:prstGeom>
          <a:noFill/>
          <a:ln>
            <a:noFill/>
          </a:ln>
        </p:spPr>
        <p:txBody>
          <a:bodyPr anchorCtr="0" anchor="t" bIns="25400" lIns="25400" spcFirstLastPara="1" rIns="25400" wrap="square" tIns="25400">
            <a:spAutoFit/>
          </a:bodyPr>
          <a:lstStyle/>
          <a:p>
            <a:pPr indent="0" lvl="0" marL="0" marR="0" rtl="0" algn="l">
              <a:lnSpc>
                <a:spcPct val="100000"/>
              </a:lnSpc>
              <a:spcBef>
                <a:spcPts val="0"/>
              </a:spcBef>
              <a:spcAft>
                <a:spcPts val="0"/>
              </a:spcAft>
              <a:buClr>
                <a:srgbClr val="000000"/>
              </a:buClr>
              <a:buSzPts val="2700"/>
              <a:buFont typeface="Arial"/>
              <a:buNone/>
            </a:pPr>
            <a:r>
              <a:rPr lang="en-US" sz="2700" u="none" cap="none" strike="noStrike">
                <a:solidFill>
                  <a:srgbClr val="1C64F4"/>
                </a:solidFill>
                <a:latin typeface="Mulish"/>
                <a:ea typeface="Mulish"/>
                <a:cs typeface="Mulish"/>
                <a:sym typeface="Mulish"/>
              </a:rPr>
              <a:t>02</a:t>
            </a:r>
            <a:endParaRPr sz="2700" u="none" cap="none" strike="noStrike">
              <a:solidFill>
                <a:schemeClr val="dk1"/>
              </a:solidFill>
              <a:latin typeface="Mulish"/>
              <a:ea typeface="Mulish"/>
              <a:cs typeface="Mulish"/>
              <a:sym typeface="Mulish"/>
            </a:endParaRPr>
          </a:p>
        </p:txBody>
      </p:sp>
      <p:sp>
        <p:nvSpPr>
          <p:cNvPr id="151" name="Google Shape;151;p55"/>
          <p:cNvSpPr txBox="1"/>
          <p:nvPr/>
        </p:nvSpPr>
        <p:spPr>
          <a:xfrm>
            <a:off x="9148750" y="1392957"/>
            <a:ext cx="722700" cy="466800"/>
          </a:xfrm>
          <a:prstGeom prst="rect">
            <a:avLst/>
          </a:prstGeom>
          <a:noFill/>
          <a:ln>
            <a:noFill/>
          </a:ln>
        </p:spPr>
        <p:txBody>
          <a:bodyPr anchorCtr="0" anchor="t" bIns="25400" lIns="25400" spcFirstLastPara="1" rIns="25400" wrap="square" tIns="25400">
            <a:spAutoFit/>
          </a:bodyPr>
          <a:lstStyle/>
          <a:p>
            <a:pPr indent="0" lvl="0" marL="0" marR="0" rtl="0" algn="l">
              <a:lnSpc>
                <a:spcPct val="100000"/>
              </a:lnSpc>
              <a:spcBef>
                <a:spcPts val="0"/>
              </a:spcBef>
              <a:spcAft>
                <a:spcPts val="0"/>
              </a:spcAft>
              <a:buClr>
                <a:srgbClr val="000000"/>
              </a:buClr>
              <a:buSzPts val="2700"/>
              <a:buFont typeface="Arial"/>
              <a:buNone/>
            </a:pPr>
            <a:r>
              <a:rPr lang="en-US" sz="2700" u="none" cap="none" strike="noStrike">
                <a:solidFill>
                  <a:srgbClr val="1C64F4"/>
                </a:solidFill>
                <a:latin typeface="Mulish"/>
                <a:ea typeface="Mulish"/>
                <a:cs typeface="Mulish"/>
                <a:sym typeface="Mulish"/>
              </a:rPr>
              <a:t>03</a:t>
            </a:r>
            <a:endParaRPr sz="2700" u="none" cap="none" strike="noStrike">
              <a:solidFill>
                <a:schemeClr val="dk1"/>
              </a:solidFill>
              <a:latin typeface="Mulish"/>
              <a:ea typeface="Mulish"/>
              <a:cs typeface="Mulish"/>
              <a:sym typeface="Mulish"/>
            </a:endParaRPr>
          </a:p>
        </p:txBody>
      </p:sp>
      <p:sp>
        <p:nvSpPr>
          <p:cNvPr id="152" name="Google Shape;152;p55"/>
          <p:cNvSpPr txBox="1"/>
          <p:nvPr/>
        </p:nvSpPr>
        <p:spPr>
          <a:xfrm>
            <a:off x="3718638" y="3584325"/>
            <a:ext cx="722700" cy="466800"/>
          </a:xfrm>
          <a:prstGeom prst="rect">
            <a:avLst/>
          </a:prstGeom>
          <a:noFill/>
          <a:ln>
            <a:noFill/>
          </a:ln>
        </p:spPr>
        <p:txBody>
          <a:bodyPr anchorCtr="0" anchor="t" bIns="25400" lIns="25400" spcFirstLastPara="1" rIns="25400" wrap="square" tIns="25400">
            <a:spAutoFit/>
          </a:bodyPr>
          <a:lstStyle/>
          <a:p>
            <a:pPr indent="0" lvl="0" marL="0" marR="0" rtl="0" algn="l">
              <a:lnSpc>
                <a:spcPct val="100000"/>
              </a:lnSpc>
              <a:spcBef>
                <a:spcPts val="0"/>
              </a:spcBef>
              <a:spcAft>
                <a:spcPts val="0"/>
              </a:spcAft>
              <a:buClr>
                <a:srgbClr val="000000"/>
              </a:buClr>
              <a:buSzPts val="2700"/>
              <a:buFont typeface="Arial"/>
              <a:buNone/>
            </a:pPr>
            <a:r>
              <a:rPr lang="en-US" sz="2700" u="none" cap="none" strike="noStrike">
                <a:solidFill>
                  <a:srgbClr val="1C64F4"/>
                </a:solidFill>
                <a:latin typeface="Mulish"/>
                <a:ea typeface="Mulish"/>
                <a:cs typeface="Mulish"/>
                <a:sym typeface="Mulish"/>
              </a:rPr>
              <a:t>04</a:t>
            </a:r>
            <a:endParaRPr sz="2700" u="none" cap="none" strike="noStrike">
              <a:solidFill>
                <a:schemeClr val="dk1"/>
              </a:solidFill>
              <a:latin typeface="Mulish"/>
              <a:ea typeface="Mulish"/>
              <a:cs typeface="Mulish"/>
              <a:sym typeface="Mulish"/>
            </a:endParaRPr>
          </a:p>
        </p:txBody>
      </p:sp>
      <p:sp>
        <p:nvSpPr>
          <p:cNvPr id="153" name="Google Shape;153;p55"/>
          <p:cNvSpPr txBox="1"/>
          <p:nvPr/>
        </p:nvSpPr>
        <p:spPr>
          <a:xfrm>
            <a:off x="6433700" y="3584325"/>
            <a:ext cx="722700" cy="466800"/>
          </a:xfrm>
          <a:prstGeom prst="rect">
            <a:avLst/>
          </a:prstGeom>
          <a:noFill/>
          <a:ln>
            <a:noFill/>
          </a:ln>
        </p:spPr>
        <p:txBody>
          <a:bodyPr anchorCtr="0" anchor="t" bIns="25400" lIns="25400" spcFirstLastPara="1" rIns="25400" wrap="square" tIns="25400">
            <a:spAutoFit/>
          </a:bodyPr>
          <a:lstStyle/>
          <a:p>
            <a:pPr indent="0" lvl="0" marL="0" marR="0" rtl="0" algn="l">
              <a:lnSpc>
                <a:spcPct val="100000"/>
              </a:lnSpc>
              <a:spcBef>
                <a:spcPts val="0"/>
              </a:spcBef>
              <a:spcAft>
                <a:spcPts val="0"/>
              </a:spcAft>
              <a:buClr>
                <a:srgbClr val="000000"/>
              </a:buClr>
              <a:buSzPts val="2700"/>
              <a:buFont typeface="Arial"/>
              <a:buNone/>
            </a:pPr>
            <a:r>
              <a:rPr lang="en-US" sz="2700" u="none" cap="none" strike="noStrike">
                <a:solidFill>
                  <a:srgbClr val="1C64F4"/>
                </a:solidFill>
                <a:latin typeface="Mulish"/>
                <a:ea typeface="Mulish"/>
                <a:cs typeface="Mulish"/>
                <a:sym typeface="Mulish"/>
              </a:rPr>
              <a:t>05</a:t>
            </a:r>
            <a:endParaRPr sz="2700" u="none" cap="none" strike="noStrike">
              <a:solidFill>
                <a:schemeClr val="dk1"/>
              </a:solidFill>
              <a:latin typeface="Mulish"/>
              <a:ea typeface="Mulish"/>
              <a:cs typeface="Mulish"/>
              <a:sym typeface="Mulish"/>
            </a:endParaRPr>
          </a:p>
        </p:txBody>
      </p:sp>
      <p:sp>
        <p:nvSpPr>
          <p:cNvPr id="154" name="Google Shape;154;p55"/>
          <p:cNvSpPr txBox="1"/>
          <p:nvPr/>
        </p:nvSpPr>
        <p:spPr>
          <a:xfrm>
            <a:off x="9148750" y="3584325"/>
            <a:ext cx="722700" cy="466800"/>
          </a:xfrm>
          <a:prstGeom prst="rect">
            <a:avLst/>
          </a:prstGeom>
          <a:noFill/>
          <a:ln>
            <a:noFill/>
          </a:ln>
        </p:spPr>
        <p:txBody>
          <a:bodyPr anchorCtr="0" anchor="t" bIns="25400" lIns="25400" spcFirstLastPara="1" rIns="25400" wrap="square" tIns="25400">
            <a:spAutoFit/>
          </a:bodyPr>
          <a:lstStyle/>
          <a:p>
            <a:pPr indent="0" lvl="0" marL="0" marR="0" rtl="0" algn="l">
              <a:lnSpc>
                <a:spcPct val="100000"/>
              </a:lnSpc>
              <a:spcBef>
                <a:spcPts val="0"/>
              </a:spcBef>
              <a:spcAft>
                <a:spcPts val="0"/>
              </a:spcAft>
              <a:buClr>
                <a:srgbClr val="000000"/>
              </a:buClr>
              <a:buSzPts val="2700"/>
              <a:buFont typeface="Arial"/>
              <a:buNone/>
            </a:pPr>
            <a:r>
              <a:rPr lang="en-US" sz="2700" u="none" cap="none" strike="noStrike">
                <a:solidFill>
                  <a:srgbClr val="1C64F4"/>
                </a:solidFill>
                <a:latin typeface="Mulish"/>
                <a:ea typeface="Mulish"/>
                <a:cs typeface="Mulish"/>
                <a:sym typeface="Mulish"/>
              </a:rPr>
              <a:t>06</a:t>
            </a:r>
            <a:endParaRPr sz="2700" u="none" cap="none" strike="noStrike">
              <a:solidFill>
                <a:schemeClr val="dk1"/>
              </a:solidFill>
              <a:latin typeface="Mulish"/>
              <a:ea typeface="Mulish"/>
              <a:cs typeface="Mulish"/>
              <a:sym typeface="Mulish"/>
            </a:endParaRPr>
          </a:p>
        </p:txBody>
      </p:sp>
      <p:pic>
        <p:nvPicPr>
          <p:cNvPr descr="Shape&#10;&#10;Description automatically generated with medium confidence" id="155" name="Google Shape;155;p55"/>
          <p:cNvPicPr preferRelativeResize="0"/>
          <p:nvPr/>
        </p:nvPicPr>
        <p:blipFill rotWithShape="1">
          <a:blip r:embed="rId2">
            <a:alphaModFix/>
          </a:blip>
          <a:srcRect b="0" l="0" r="0" t="0"/>
          <a:stretch/>
        </p:blipFill>
        <p:spPr>
          <a:xfrm>
            <a:off x="10145305" y="454776"/>
            <a:ext cx="1593523" cy="417503"/>
          </a:xfrm>
          <a:prstGeom prst="rect">
            <a:avLst/>
          </a:prstGeom>
          <a:noFill/>
          <a:ln>
            <a:noFill/>
          </a:ln>
        </p:spPr>
      </p:pic>
      <p:pic>
        <p:nvPicPr>
          <p:cNvPr id="156" name="Google Shape;156;p55"/>
          <p:cNvPicPr preferRelativeResize="0"/>
          <p:nvPr/>
        </p:nvPicPr>
        <p:blipFill rotWithShape="1">
          <a:blip r:embed="rId3">
            <a:alphaModFix/>
          </a:blip>
          <a:srcRect b="0" l="0" r="0" t="0"/>
          <a:stretch/>
        </p:blipFill>
        <p:spPr>
          <a:xfrm>
            <a:off x="4544726" y="6069608"/>
            <a:ext cx="7384499" cy="634596"/>
          </a:xfrm>
          <a:prstGeom prst="rect">
            <a:avLst/>
          </a:prstGeom>
          <a:noFill/>
          <a:ln>
            <a:noFill/>
          </a:ln>
        </p:spPr>
      </p:pic>
      <p:sp>
        <p:nvSpPr>
          <p:cNvPr id="157" name="Google Shape;157;p55"/>
          <p:cNvSpPr txBox="1"/>
          <p:nvPr>
            <p:ph idx="4" type="body"/>
          </p:nvPr>
        </p:nvSpPr>
        <p:spPr>
          <a:xfrm>
            <a:off x="6433700" y="2752049"/>
            <a:ext cx="2378075" cy="3270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400"/>
              <a:buNone/>
              <a:defRPr sz="1400">
                <a:latin typeface="Mulish"/>
                <a:ea typeface="Mulish"/>
                <a:cs typeface="Mulish"/>
                <a:sym typeface="Mulish"/>
              </a:defRPr>
            </a:lvl1pPr>
            <a:lvl2pPr indent="-317500" lvl="1" marL="914400" algn="l">
              <a:lnSpc>
                <a:spcPct val="90000"/>
              </a:lnSpc>
              <a:spcBef>
                <a:spcPts val="500"/>
              </a:spcBef>
              <a:spcAft>
                <a:spcPts val="0"/>
              </a:spcAft>
              <a:buClr>
                <a:schemeClr val="dk1"/>
              </a:buClr>
              <a:buSzPts val="1400"/>
              <a:buChar char="•"/>
              <a:defRPr sz="1400">
                <a:latin typeface="Mulish"/>
                <a:ea typeface="Mulish"/>
                <a:cs typeface="Mulish"/>
                <a:sym typeface="Mulish"/>
              </a:defRPr>
            </a:lvl2pPr>
            <a:lvl3pPr indent="-317500" lvl="2" marL="1371600" algn="l">
              <a:lnSpc>
                <a:spcPct val="90000"/>
              </a:lnSpc>
              <a:spcBef>
                <a:spcPts val="500"/>
              </a:spcBef>
              <a:spcAft>
                <a:spcPts val="0"/>
              </a:spcAft>
              <a:buClr>
                <a:schemeClr val="dk1"/>
              </a:buClr>
              <a:buSzPts val="1400"/>
              <a:buChar char="•"/>
              <a:defRPr sz="1400">
                <a:latin typeface="Mulish"/>
                <a:ea typeface="Mulish"/>
                <a:cs typeface="Mulish"/>
                <a:sym typeface="Mulish"/>
              </a:defRPr>
            </a:lvl3pPr>
            <a:lvl4pPr indent="-317500" lvl="3" marL="1828800" algn="l">
              <a:lnSpc>
                <a:spcPct val="90000"/>
              </a:lnSpc>
              <a:spcBef>
                <a:spcPts val="500"/>
              </a:spcBef>
              <a:spcAft>
                <a:spcPts val="0"/>
              </a:spcAft>
              <a:buClr>
                <a:schemeClr val="dk1"/>
              </a:buClr>
              <a:buSzPts val="1400"/>
              <a:buChar char="•"/>
              <a:defRPr sz="1400">
                <a:latin typeface="Mulish"/>
                <a:ea typeface="Mulish"/>
                <a:cs typeface="Mulish"/>
                <a:sym typeface="Mulish"/>
              </a:defRPr>
            </a:lvl4pPr>
            <a:lvl5pPr indent="-317500" lvl="4" marL="2286000" algn="l">
              <a:lnSpc>
                <a:spcPct val="90000"/>
              </a:lnSpc>
              <a:spcBef>
                <a:spcPts val="500"/>
              </a:spcBef>
              <a:spcAft>
                <a:spcPts val="0"/>
              </a:spcAft>
              <a:buClr>
                <a:schemeClr val="dk1"/>
              </a:buClr>
              <a:buSzPts val="1400"/>
              <a:buChar char="•"/>
              <a:defRPr sz="1400">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8" name="Google Shape;158;p55"/>
          <p:cNvSpPr txBox="1"/>
          <p:nvPr>
            <p:ph idx="5" type="body"/>
          </p:nvPr>
        </p:nvSpPr>
        <p:spPr>
          <a:xfrm>
            <a:off x="6433700" y="1968311"/>
            <a:ext cx="1597025" cy="4667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1464F4"/>
              </a:buClr>
              <a:buSzPts val="1800"/>
              <a:buNone/>
              <a:defRPr sz="1800">
                <a:solidFill>
                  <a:srgbClr val="1464F4"/>
                </a:solidFill>
                <a:latin typeface="Mulish"/>
                <a:ea typeface="Mulish"/>
                <a:cs typeface="Mulish"/>
                <a:sym typeface="Mulish"/>
              </a:defRPr>
            </a:lvl1pPr>
            <a:lvl2pPr indent="-342900" lvl="1" marL="914400" algn="l">
              <a:lnSpc>
                <a:spcPct val="90000"/>
              </a:lnSpc>
              <a:spcBef>
                <a:spcPts val="500"/>
              </a:spcBef>
              <a:spcAft>
                <a:spcPts val="0"/>
              </a:spcAft>
              <a:buClr>
                <a:srgbClr val="1464F4"/>
              </a:buClr>
              <a:buSzPts val="1800"/>
              <a:buChar char="•"/>
              <a:defRPr sz="1800">
                <a:solidFill>
                  <a:srgbClr val="1464F4"/>
                </a:solidFill>
                <a:latin typeface="Mulish"/>
                <a:ea typeface="Mulish"/>
                <a:cs typeface="Mulish"/>
                <a:sym typeface="Mulish"/>
              </a:defRPr>
            </a:lvl2pPr>
            <a:lvl3pPr indent="-342900" lvl="2" marL="1371600" algn="l">
              <a:lnSpc>
                <a:spcPct val="90000"/>
              </a:lnSpc>
              <a:spcBef>
                <a:spcPts val="500"/>
              </a:spcBef>
              <a:spcAft>
                <a:spcPts val="0"/>
              </a:spcAft>
              <a:buClr>
                <a:srgbClr val="1464F4"/>
              </a:buClr>
              <a:buSzPts val="1800"/>
              <a:buChar char="•"/>
              <a:defRPr sz="1800">
                <a:solidFill>
                  <a:srgbClr val="1464F4"/>
                </a:solidFill>
                <a:latin typeface="Mulish"/>
                <a:ea typeface="Mulish"/>
                <a:cs typeface="Mulish"/>
                <a:sym typeface="Mulish"/>
              </a:defRPr>
            </a:lvl3pPr>
            <a:lvl4pPr indent="-342900" lvl="3" marL="1828800" algn="l">
              <a:lnSpc>
                <a:spcPct val="90000"/>
              </a:lnSpc>
              <a:spcBef>
                <a:spcPts val="500"/>
              </a:spcBef>
              <a:spcAft>
                <a:spcPts val="0"/>
              </a:spcAft>
              <a:buClr>
                <a:srgbClr val="1464F4"/>
              </a:buClr>
              <a:buSzPts val="1800"/>
              <a:buChar char="•"/>
              <a:defRPr sz="1800">
                <a:solidFill>
                  <a:srgbClr val="1464F4"/>
                </a:solidFill>
                <a:latin typeface="Mulish"/>
                <a:ea typeface="Mulish"/>
                <a:cs typeface="Mulish"/>
                <a:sym typeface="Mulish"/>
              </a:defRPr>
            </a:lvl4pPr>
            <a:lvl5pPr indent="-342900" lvl="4" marL="2286000" algn="l">
              <a:lnSpc>
                <a:spcPct val="90000"/>
              </a:lnSpc>
              <a:spcBef>
                <a:spcPts val="500"/>
              </a:spcBef>
              <a:spcAft>
                <a:spcPts val="0"/>
              </a:spcAft>
              <a:buClr>
                <a:srgbClr val="1464F4"/>
              </a:buClr>
              <a:buSzPts val="1800"/>
              <a:buChar char="•"/>
              <a:defRPr sz="1800">
                <a:solidFill>
                  <a:srgbClr val="1464F4"/>
                </a:solidFill>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9" name="Google Shape;159;p55"/>
          <p:cNvSpPr txBox="1"/>
          <p:nvPr>
            <p:ph idx="6" type="body"/>
          </p:nvPr>
        </p:nvSpPr>
        <p:spPr>
          <a:xfrm>
            <a:off x="9148747" y="2752049"/>
            <a:ext cx="2378075" cy="3270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400"/>
              <a:buNone/>
              <a:defRPr sz="1400">
                <a:latin typeface="Mulish"/>
                <a:ea typeface="Mulish"/>
                <a:cs typeface="Mulish"/>
                <a:sym typeface="Mulish"/>
              </a:defRPr>
            </a:lvl1pPr>
            <a:lvl2pPr indent="-317500" lvl="1" marL="914400" algn="l">
              <a:lnSpc>
                <a:spcPct val="90000"/>
              </a:lnSpc>
              <a:spcBef>
                <a:spcPts val="500"/>
              </a:spcBef>
              <a:spcAft>
                <a:spcPts val="0"/>
              </a:spcAft>
              <a:buClr>
                <a:schemeClr val="dk1"/>
              </a:buClr>
              <a:buSzPts val="1400"/>
              <a:buChar char="•"/>
              <a:defRPr sz="1400">
                <a:latin typeface="Mulish"/>
                <a:ea typeface="Mulish"/>
                <a:cs typeface="Mulish"/>
                <a:sym typeface="Mulish"/>
              </a:defRPr>
            </a:lvl2pPr>
            <a:lvl3pPr indent="-317500" lvl="2" marL="1371600" algn="l">
              <a:lnSpc>
                <a:spcPct val="90000"/>
              </a:lnSpc>
              <a:spcBef>
                <a:spcPts val="500"/>
              </a:spcBef>
              <a:spcAft>
                <a:spcPts val="0"/>
              </a:spcAft>
              <a:buClr>
                <a:schemeClr val="dk1"/>
              </a:buClr>
              <a:buSzPts val="1400"/>
              <a:buChar char="•"/>
              <a:defRPr sz="1400">
                <a:latin typeface="Mulish"/>
                <a:ea typeface="Mulish"/>
                <a:cs typeface="Mulish"/>
                <a:sym typeface="Mulish"/>
              </a:defRPr>
            </a:lvl3pPr>
            <a:lvl4pPr indent="-317500" lvl="3" marL="1828800" algn="l">
              <a:lnSpc>
                <a:spcPct val="90000"/>
              </a:lnSpc>
              <a:spcBef>
                <a:spcPts val="500"/>
              </a:spcBef>
              <a:spcAft>
                <a:spcPts val="0"/>
              </a:spcAft>
              <a:buClr>
                <a:schemeClr val="dk1"/>
              </a:buClr>
              <a:buSzPts val="1400"/>
              <a:buChar char="•"/>
              <a:defRPr sz="1400">
                <a:latin typeface="Mulish"/>
                <a:ea typeface="Mulish"/>
                <a:cs typeface="Mulish"/>
                <a:sym typeface="Mulish"/>
              </a:defRPr>
            </a:lvl4pPr>
            <a:lvl5pPr indent="-317500" lvl="4" marL="2286000" algn="l">
              <a:lnSpc>
                <a:spcPct val="90000"/>
              </a:lnSpc>
              <a:spcBef>
                <a:spcPts val="500"/>
              </a:spcBef>
              <a:spcAft>
                <a:spcPts val="0"/>
              </a:spcAft>
              <a:buClr>
                <a:schemeClr val="dk1"/>
              </a:buClr>
              <a:buSzPts val="1400"/>
              <a:buChar char="•"/>
              <a:defRPr sz="1400">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0" name="Google Shape;160;p55"/>
          <p:cNvSpPr txBox="1"/>
          <p:nvPr>
            <p:ph idx="7" type="body"/>
          </p:nvPr>
        </p:nvSpPr>
        <p:spPr>
          <a:xfrm>
            <a:off x="9148747" y="1968311"/>
            <a:ext cx="1597025" cy="4667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1464F4"/>
              </a:buClr>
              <a:buSzPts val="1800"/>
              <a:buNone/>
              <a:defRPr sz="1800">
                <a:solidFill>
                  <a:srgbClr val="1464F4"/>
                </a:solidFill>
                <a:latin typeface="Mulish"/>
                <a:ea typeface="Mulish"/>
                <a:cs typeface="Mulish"/>
                <a:sym typeface="Mulish"/>
              </a:defRPr>
            </a:lvl1pPr>
            <a:lvl2pPr indent="-342900" lvl="1" marL="914400" algn="l">
              <a:lnSpc>
                <a:spcPct val="90000"/>
              </a:lnSpc>
              <a:spcBef>
                <a:spcPts val="500"/>
              </a:spcBef>
              <a:spcAft>
                <a:spcPts val="0"/>
              </a:spcAft>
              <a:buClr>
                <a:srgbClr val="1464F4"/>
              </a:buClr>
              <a:buSzPts val="1800"/>
              <a:buChar char="•"/>
              <a:defRPr sz="1800">
                <a:solidFill>
                  <a:srgbClr val="1464F4"/>
                </a:solidFill>
                <a:latin typeface="Mulish"/>
                <a:ea typeface="Mulish"/>
                <a:cs typeface="Mulish"/>
                <a:sym typeface="Mulish"/>
              </a:defRPr>
            </a:lvl2pPr>
            <a:lvl3pPr indent="-342900" lvl="2" marL="1371600" algn="l">
              <a:lnSpc>
                <a:spcPct val="90000"/>
              </a:lnSpc>
              <a:spcBef>
                <a:spcPts val="500"/>
              </a:spcBef>
              <a:spcAft>
                <a:spcPts val="0"/>
              </a:spcAft>
              <a:buClr>
                <a:srgbClr val="1464F4"/>
              </a:buClr>
              <a:buSzPts val="1800"/>
              <a:buChar char="•"/>
              <a:defRPr sz="1800">
                <a:solidFill>
                  <a:srgbClr val="1464F4"/>
                </a:solidFill>
                <a:latin typeface="Mulish"/>
                <a:ea typeface="Mulish"/>
                <a:cs typeface="Mulish"/>
                <a:sym typeface="Mulish"/>
              </a:defRPr>
            </a:lvl3pPr>
            <a:lvl4pPr indent="-342900" lvl="3" marL="1828800" algn="l">
              <a:lnSpc>
                <a:spcPct val="90000"/>
              </a:lnSpc>
              <a:spcBef>
                <a:spcPts val="500"/>
              </a:spcBef>
              <a:spcAft>
                <a:spcPts val="0"/>
              </a:spcAft>
              <a:buClr>
                <a:srgbClr val="1464F4"/>
              </a:buClr>
              <a:buSzPts val="1800"/>
              <a:buChar char="•"/>
              <a:defRPr sz="1800">
                <a:solidFill>
                  <a:srgbClr val="1464F4"/>
                </a:solidFill>
                <a:latin typeface="Mulish"/>
                <a:ea typeface="Mulish"/>
                <a:cs typeface="Mulish"/>
                <a:sym typeface="Mulish"/>
              </a:defRPr>
            </a:lvl4pPr>
            <a:lvl5pPr indent="-342900" lvl="4" marL="2286000" algn="l">
              <a:lnSpc>
                <a:spcPct val="90000"/>
              </a:lnSpc>
              <a:spcBef>
                <a:spcPts val="500"/>
              </a:spcBef>
              <a:spcAft>
                <a:spcPts val="0"/>
              </a:spcAft>
              <a:buClr>
                <a:srgbClr val="1464F4"/>
              </a:buClr>
              <a:buSzPts val="1800"/>
              <a:buChar char="•"/>
              <a:defRPr sz="1800">
                <a:solidFill>
                  <a:srgbClr val="1464F4"/>
                </a:solidFill>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1" name="Google Shape;161;p55"/>
          <p:cNvSpPr txBox="1"/>
          <p:nvPr>
            <p:ph idx="8" type="body"/>
          </p:nvPr>
        </p:nvSpPr>
        <p:spPr>
          <a:xfrm>
            <a:off x="3717925" y="4933908"/>
            <a:ext cx="2378075" cy="3270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400"/>
              <a:buNone/>
              <a:defRPr sz="1400">
                <a:latin typeface="Mulish"/>
                <a:ea typeface="Mulish"/>
                <a:cs typeface="Mulish"/>
                <a:sym typeface="Mulish"/>
              </a:defRPr>
            </a:lvl1pPr>
            <a:lvl2pPr indent="-317500" lvl="1" marL="914400" algn="l">
              <a:lnSpc>
                <a:spcPct val="90000"/>
              </a:lnSpc>
              <a:spcBef>
                <a:spcPts val="500"/>
              </a:spcBef>
              <a:spcAft>
                <a:spcPts val="0"/>
              </a:spcAft>
              <a:buClr>
                <a:schemeClr val="dk1"/>
              </a:buClr>
              <a:buSzPts val="1400"/>
              <a:buChar char="•"/>
              <a:defRPr sz="1400">
                <a:latin typeface="Mulish"/>
                <a:ea typeface="Mulish"/>
                <a:cs typeface="Mulish"/>
                <a:sym typeface="Mulish"/>
              </a:defRPr>
            </a:lvl2pPr>
            <a:lvl3pPr indent="-317500" lvl="2" marL="1371600" algn="l">
              <a:lnSpc>
                <a:spcPct val="90000"/>
              </a:lnSpc>
              <a:spcBef>
                <a:spcPts val="500"/>
              </a:spcBef>
              <a:spcAft>
                <a:spcPts val="0"/>
              </a:spcAft>
              <a:buClr>
                <a:schemeClr val="dk1"/>
              </a:buClr>
              <a:buSzPts val="1400"/>
              <a:buChar char="•"/>
              <a:defRPr sz="1400">
                <a:latin typeface="Mulish"/>
                <a:ea typeface="Mulish"/>
                <a:cs typeface="Mulish"/>
                <a:sym typeface="Mulish"/>
              </a:defRPr>
            </a:lvl3pPr>
            <a:lvl4pPr indent="-317500" lvl="3" marL="1828800" algn="l">
              <a:lnSpc>
                <a:spcPct val="90000"/>
              </a:lnSpc>
              <a:spcBef>
                <a:spcPts val="500"/>
              </a:spcBef>
              <a:spcAft>
                <a:spcPts val="0"/>
              </a:spcAft>
              <a:buClr>
                <a:schemeClr val="dk1"/>
              </a:buClr>
              <a:buSzPts val="1400"/>
              <a:buChar char="•"/>
              <a:defRPr sz="1400">
                <a:latin typeface="Mulish"/>
                <a:ea typeface="Mulish"/>
                <a:cs typeface="Mulish"/>
                <a:sym typeface="Mulish"/>
              </a:defRPr>
            </a:lvl4pPr>
            <a:lvl5pPr indent="-317500" lvl="4" marL="2286000" algn="l">
              <a:lnSpc>
                <a:spcPct val="90000"/>
              </a:lnSpc>
              <a:spcBef>
                <a:spcPts val="500"/>
              </a:spcBef>
              <a:spcAft>
                <a:spcPts val="0"/>
              </a:spcAft>
              <a:buClr>
                <a:schemeClr val="dk1"/>
              </a:buClr>
              <a:buSzPts val="1400"/>
              <a:buChar char="•"/>
              <a:defRPr sz="1400">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2" name="Google Shape;162;p55"/>
          <p:cNvSpPr txBox="1"/>
          <p:nvPr>
            <p:ph idx="9" type="body"/>
          </p:nvPr>
        </p:nvSpPr>
        <p:spPr>
          <a:xfrm>
            <a:off x="3717925" y="4150170"/>
            <a:ext cx="1597025" cy="4667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1464F4"/>
              </a:buClr>
              <a:buSzPts val="1800"/>
              <a:buNone/>
              <a:defRPr sz="1800">
                <a:solidFill>
                  <a:srgbClr val="1464F4"/>
                </a:solidFill>
                <a:latin typeface="Mulish"/>
                <a:ea typeface="Mulish"/>
                <a:cs typeface="Mulish"/>
                <a:sym typeface="Mulish"/>
              </a:defRPr>
            </a:lvl1pPr>
            <a:lvl2pPr indent="-342900" lvl="1" marL="914400" algn="l">
              <a:lnSpc>
                <a:spcPct val="90000"/>
              </a:lnSpc>
              <a:spcBef>
                <a:spcPts val="500"/>
              </a:spcBef>
              <a:spcAft>
                <a:spcPts val="0"/>
              </a:spcAft>
              <a:buClr>
                <a:srgbClr val="1464F4"/>
              </a:buClr>
              <a:buSzPts val="1800"/>
              <a:buChar char="•"/>
              <a:defRPr sz="1800">
                <a:solidFill>
                  <a:srgbClr val="1464F4"/>
                </a:solidFill>
                <a:latin typeface="Mulish"/>
                <a:ea typeface="Mulish"/>
                <a:cs typeface="Mulish"/>
                <a:sym typeface="Mulish"/>
              </a:defRPr>
            </a:lvl2pPr>
            <a:lvl3pPr indent="-342900" lvl="2" marL="1371600" algn="l">
              <a:lnSpc>
                <a:spcPct val="90000"/>
              </a:lnSpc>
              <a:spcBef>
                <a:spcPts val="500"/>
              </a:spcBef>
              <a:spcAft>
                <a:spcPts val="0"/>
              </a:spcAft>
              <a:buClr>
                <a:srgbClr val="1464F4"/>
              </a:buClr>
              <a:buSzPts val="1800"/>
              <a:buChar char="•"/>
              <a:defRPr sz="1800">
                <a:solidFill>
                  <a:srgbClr val="1464F4"/>
                </a:solidFill>
                <a:latin typeface="Mulish"/>
                <a:ea typeface="Mulish"/>
                <a:cs typeface="Mulish"/>
                <a:sym typeface="Mulish"/>
              </a:defRPr>
            </a:lvl3pPr>
            <a:lvl4pPr indent="-342900" lvl="3" marL="1828800" algn="l">
              <a:lnSpc>
                <a:spcPct val="90000"/>
              </a:lnSpc>
              <a:spcBef>
                <a:spcPts val="500"/>
              </a:spcBef>
              <a:spcAft>
                <a:spcPts val="0"/>
              </a:spcAft>
              <a:buClr>
                <a:srgbClr val="1464F4"/>
              </a:buClr>
              <a:buSzPts val="1800"/>
              <a:buChar char="•"/>
              <a:defRPr sz="1800">
                <a:solidFill>
                  <a:srgbClr val="1464F4"/>
                </a:solidFill>
                <a:latin typeface="Mulish"/>
                <a:ea typeface="Mulish"/>
                <a:cs typeface="Mulish"/>
                <a:sym typeface="Mulish"/>
              </a:defRPr>
            </a:lvl4pPr>
            <a:lvl5pPr indent="-342900" lvl="4" marL="2286000" algn="l">
              <a:lnSpc>
                <a:spcPct val="90000"/>
              </a:lnSpc>
              <a:spcBef>
                <a:spcPts val="500"/>
              </a:spcBef>
              <a:spcAft>
                <a:spcPts val="0"/>
              </a:spcAft>
              <a:buClr>
                <a:srgbClr val="1464F4"/>
              </a:buClr>
              <a:buSzPts val="1800"/>
              <a:buChar char="•"/>
              <a:defRPr sz="1800">
                <a:solidFill>
                  <a:srgbClr val="1464F4"/>
                </a:solidFill>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3" name="Google Shape;163;p55"/>
          <p:cNvSpPr txBox="1"/>
          <p:nvPr>
            <p:ph idx="13" type="body"/>
          </p:nvPr>
        </p:nvSpPr>
        <p:spPr>
          <a:xfrm>
            <a:off x="6433700" y="4934044"/>
            <a:ext cx="2378075" cy="3270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400"/>
              <a:buNone/>
              <a:defRPr sz="1400">
                <a:latin typeface="Mulish"/>
                <a:ea typeface="Mulish"/>
                <a:cs typeface="Mulish"/>
                <a:sym typeface="Mulish"/>
              </a:defRPr>
            </a:lvl1pPr>
            <a:lvl2pPr indent="-317500" lvl="1" marL="914400" algn="l">
              <a:lnSpc>
                <a:spcPct val="90000"/>
              </a:lnSpc>
              <a:spcBef>
                <a:spcPts val="500"/>
              </a:spcBef>
              <a:spcAft>
                <a:spcPts val="0"/>
              </a:spcAft>
              <a:buClr>
                <a:schemeClr val="dk1"/>
              </a:buClr>
              <a:buSzPts val="1400"/>
              <a:buChar char="•"/>
              <a:defRPr sz="1400">
                <a:latin typeface="Mulish"/>
                <a:ea typeface="Mulish"/>
                <a:cs typeface="Mulish"/>
                <a:sym typeface="Mulish"/>
              </a:defRPr>
            </a:lvl2pPr>
            <a:lvl3pPr indent="-317500" lvl="2" marL="1371600" algn="l">
              <a:lnSpc>
                <a:spcPct val="90000"/>
              </a:lnSpc>
              <a:spcBef>
                <a:spcPts val="500"/>
              </a:spcBef>
              <a:spcAft>
                <a:spcPts val="0"/>
              </a:spcAft>
              <a:buClr>
                <a:schemeClr val="dk1"/>
              </a:buClr>
              <a:buSzPts val="1400"/>
              <a:buChar char="•"/>
              <a:defRPr sz="1400">
                <a:latin typeface="Mulish"/>
                <a:ea typeface="Mulish"/>
                <a:cs typeface="Mulish"/>
                <a:sym typeface="Mulish"/>
              </a:defRPr>
            </a:lvl3pPr>
            <a:lvl4pPr indent="-317500" lvl="3" marL="1828800" algn="l">
              <a:lnSpc>
                <a:spcPct val="90000"/>
              </a:lnSpc>
              <a:spcBef>
                <a:spcPts val="500"/>
              </a:spcBef>
              <a:spcAft>
                <a:spcPts val="0"/>
              </a:spcAft>
              <a:buClr>
                <a:schemeClr val="dk1"/>
              </a:buClr>
              <a:buSzPts val="1400"/>
              <a:buChar char="•"/>
              <a:defRPr sz="1400">
                <a:latin typeface="Mulish"/>
                <a:ea typeface="Mulish"/>
                <a:cs typeface="Mulish"/>
                <a:sym typeface="Mulish"/>
              </a:defRPr>
            </a:lvl4pPr>
            <a:lvl5pPr indent="-317500" lvl="4" marL="2286000" algn="l">
              <a:lnSpc>
                <a:spcPct val="90000"/>
              </a:lnSpc>
              <a:spcBef>
                <a:spcPts val="500"/>
              </a:spcBef>
              <a:spcAft>
                <a:spcPts val="0"/>
              </a:spcAft>
              <a:buClr>
                <a:schemeClr val="dk1"/>
              </a:buClr>
              <a:buSzPts val="1400"/>
              <a:buChar char="•"/>
              <a:defRPr sz="1400">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4" name="Google Shape;164;p55"/>
          <p:cNvSpPr txBox="1"/>
          <p:nvPr>
            <p:ph idx="14" type="body"/>
          </p:nvPr>
        </p:nvSpPr>
        <p:spPr>
          <a:xfrm>
            <a:off x="6433700" y="4150306"/>
            <a:ext cx="1597025" cy="4667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1464F4"/>
              </a:buClr>
              <a:buSzPts val="1800"/>
              <a:buNone/>
              <a:defRPr sz="1800">
                <a:solidFill>
                  <a:srgbClr val="1464F4"/>
                </a:solidFill>
                <a:latin typeface="Mulish"/>
                <a:ea typeface="Mulish"/>
                <a:cs typeface="Mulish"/>
                <a:sym typeface="Mulish"/>
              </a:defRPr>
            </a:lvl1pPr>
            <a:lvl2pPr indent="-342900" lvl="1" marL="914400" algn="l">
              <a:lnSpc>
                <a:spcPct val="90000"/>
              </a:lnSpc>
              <a:spcBef>
                <a:spcPts val="500"/>
              </a:spcBef>
              <a:spcAft>
                <a:spcPts val="0"/>
              </a:spcAft>
              <a:buClr>
                <a:srgbClr val="1464F4"/>
              </a:buClr>
              <a:buSzPts val="1800"/>
              <a:buChar char="•"/>
              <a:defRPr sz="1800">
                <a:solidFill>
                  <a:srgbClr val="1464F4"/>
                </a:solidFill>
                <a:latin typeface="Mulish"/>
                <a:ea typeface="Mulish"/>
                <a:cs typeface="Mulish"/>
                <a:sym typeface="Mulish"/>
              </a:defRPr>
            </a:lvl2pPr>
            <a:lvl3pPr indent="-342900" lvl="2" marL="1371600" algn="l">
              <a:lnSpc>
                <a:spcPct val="90000"/>
              </a:lnSpc>
              <a:spcBef>
                <a:spcPts val="500"/>
              </a:spcBef>
              <a:spcAft>
                <a:spcPts val="0"/>
              </a:spcAft>
              <a:buClr>
                <a:srgbClr val="1464F4"/>
              </a:buClr>
              <a:buSzPts val="1800"/>
              <a:buChar char="•"/>
              <a:defRPr sz="1800">
                <a:solidFill>
                  <a:srgbClr val="1464F4"/>
                </a:solidFill>
                <a:latin typeface="Mulish"/>
                <a:ea typeface="Mulish"/>
                <a:cs typeface="Mulish"/>
                <a:sym typeface="Mulish"/>
              </a:defRPr>
            </a:lvl3pPr>
            <a:lvl4pPr indent="-342900" lvl="3" marL="1828800" algn="l">
              <a:lnSpc>
                <a:spcPct val="90000"/>
              </a:lnSpc>
              <a:spcBef>
                <a:spcPts val="500"/>
              </a:spcBef>
              <a:spcAft>
                <a:spcPts val="0"/>
              </a:spcAft>
              <a:buClr>
                <a:srgbClr val="1464F4"/>
              </a:buClr>
              <a:buSzPts val="1800"/>
              <a:buChar char="•"/>
              <a:defRPr sz="1800">
                <a:solidFill>
                  <a:srgbClr val="1464F4"/>
                </a:solidFill>
                <a:latin typeface="Mulish"/>
                <a:ea typeface="Mulish"/>
                <a:cs typeface="Mulish"/>
                <a:sym typeface="Mulish"/>
              </a:defRPr>
            </a:lvl4pPr>
            <a:lvl5pPr indent="-342900" lvl="4" marL="2286000" algn="l">
              <a:lnSpc>
                <a:spcPct val="90000"/>
              </a:lnSpc>
              <a:spcBef>
                <a:spcPts val="500"/>
              </a:spcBef>
              <a:spcAft>
                <a:spcPts val="0"/>
              </a:spcAft>
              <a:buClr>
                <a:srgbClr val="1464F4"/>
              </a:buClr>
              <a:buSzPts val="1800"/>
              <a:buChar char="•"/>
              <a:defRPr sz="1800">
                <a:solidFill>
                  <a:srgbClr val="1464F4"/>
                </a:solidFill>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5" name="Google Shape;165;p55"/>
          <p:cNvSpPr txBox="1"/>
          <p:nvPr>
            <p:ph idx="15" type="body"/>
          </p:nvPr>
        </p:nvSpPr>
        <p:spPr>
          <a:xfrm>
            <a:off x="9148747" y="4934044"/>
            <a:ext cx="2378075" cy="3270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400"/>
              <a:buNone/>
              <a:defRPr sz="1400">
                <a:latin typeface="Mulish"/>
                <a:ea typeface="Mulish"/>
                <a:cs typeface="Mulish"/>
                <a:sym typeface="Mulish"/>
              </a:defRPr>
            </a:lvl1pPr>
            <a:lvl2pPr indent="-317500" lvl="1" marL="914400" algn="l">
              <a:lnSpc>
                <a:spcPct val="90000"/>
              </a:lnSpc>
              <a:spcBef>
                <a:spcPts val="500"/>
              </a:spcBef>
              <a:spcAft>
                <a:spcPts val="0"/>
              </a:spcAft>
              <a:buClr>
                <a:schemeClr val="dk1"/>
              </a:buClr>
              <a:buSzPts val="1400"/>
              <a:buChar char="•"/>
              <a:defRPr sz="1400">
                <a:latin typeface="Mulish"/>
                <a:ea typeface="Mulish"/>
                <a:cs typeface="Mulish"/>
                <a:sym typeface="Mulish"/>
              </a:defRPr>
            </a:lvl2pPr>
            <a:lvl3pPr indent="-317500" lvl="2" marL="1371600" algn="l">
              <a:lnSpc>
                <a:spcPct val="90000"/>
              </a:lnSpc>
              <a:spcBef>
                <a:spcPts val="500"/>
              </a:spcBef>
              <a:spcAft>
                <a:spcPts val="0"/>
              </a:spcAft>
              <a:buClr>
                <a:schemeClr val="dk1"/>
              </a:buClr>
              <a:buSzPts val="1400"/>
              <a:buChar char="•"/>
              <a:defRPr sz="1400">
                <a:latin typeface="Mulish"/>
                <a:ea typeface="Mulish"/>
                <a:cs typeface="Mulish"/>
                <a:sym typeface="Mulish"/>
              </a:defRPr>
            </a:lvl3pPr>
            <a:lvl4pPr indent="-317500" lvl="3" marL="1828800" algn="l">
              <a:lnSpc>
                <a:spcPct val="90000"/>
              </a:lnSpc>
              <a:spcBef>
                <a:spcPts val="500"/>
              </a:spcBef>
              <a:spcAft>
                <a:spcPts val="0"/>
              </a:spcAft>
              <a:buClr>
                <a:schemeClr val="dk1"/>
              </a:buClr>
              <a:buSzPts val="1400"/>
              <a:buChar char="•"/>
              <a:defRPr sz="1400">
                <a:latin typeface="Mulish"/>
                <a:ea typeface="Mulish"/>
                <a:cs typeface="Mulish"/>
                <a:sym typeface="Mulish"/>
              </a:defRPr>
            </a:lvl4pPr>
            <a:lvl5pPr indent="-317500" lvl="4" marL="2286000" algn="l">
              <a:lnSpc>
                <a:spcPct val="90000"/>
              </a:lnSpc>
              <a:spcBef>
                <a:spcPts val="500"/>
              </a:spcBef>
              <a:spcAft>
                <a:spcPts val="0"/>
              </a:spcAft>
              <a:buClr>
                <a:schemeClr val="dk1"/>
              </a:buClr>
              <a:buSzPts val="1400"/>
              <a:buChar char="•"/>
              <a:defRPr sz="1400">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6" name="Google Shape;166;p55"/>
          <p:cNvSpPr txBox="1"/>
          <p:nvPr>
            <p:ph idx="16" type="body"/>
          </p:nvPr>
        </p:nvSpPr>
        <p:spPr>
          <a:xfrm>
            <a:off x="9148747" y="4150306"/>
            <a:ext cx="1597025" cy="4667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1464F4"/>
              </a:buClr>
              <a:buSzPts val="1800"/>
              <a:buNone/>
              <a:defRPr sz="1800">
                <a:solidFill>
                  <a:srgbClr val="1464F4"/>
                </a:solidFill>
                <a:latin typeface="Mulish"/>
                <a:ea typeface="Mulish"/>
                <a:cs typeface="Mulish"/>
                <a:sym typeface="Mulish"/>
              </a:defRPr>
            </a:lvl1pPr>
            <a:lvl2pPr indent="-342900" lvl="1" marL="914400" algn="l">
              <a:lnSpc>
                <a:spcPct val="90000"/>
              </a:lnSpc>
              <a:spcBef>
                <a:spcPts val="500"/>
              </a:spcBef>
              <a:spcAft>
                <a:spcPts val="0"/>
              </a:spcAft>
              <a:buClr>
                <a:srgbClr val="1464F4"/>
              </a:buClr>
              <a:buSzPts val="1800"/>
              <a:buChar char="•"/>
              <a:defRPr sz="1800">
                <a:solidFill>
                  <a:srgbClr val="1464F4"/>
                </a:solidFill>
                <a:latin typeface="Mulish"/>
                <a:ea typeface="Mulish"/>
                <a:cs typeface="Mulish"/>
                <a:sym typeface="Mulish"/>
              </a:defRPr>
            </a:lvl2pPr>
            <a:lvl3pPr indent="-342900" lvl="2" marL="1371600" algn="l">
              <a:lnSpc>
                <a:spcPct val="90000"/>
              </a:lnSpc>
              <a:spcBef>
                <a:spcPts val="500"/>
              </a:spcBef>
              <a:spcAft>
                <a:spcPts val="0"/>
              </a:spcAft>
              <a:buClr>
                <a:srgbClr val="1464F4"/>
              </a:buClr>
              <a:buSzPts val="1800"/>
              <a:buChar char="•"/>
              <a:defRPr sz="1800">
                <a:solidFill>
                  <a:srgbClr val="1464F4"/>
                </a:solidFill>
                <a:latin typeface="Mulish"/>
                <a:ea typeface="Mulish"/>
                <a:cs typeface="Mulish"/>
                <a:sym typeface="Mulish"/>
              </a:defRPr>
            </a:lvl3pPr>
            <a:lvl4pPr indent="-342900" lvl="3" marL="1828800" algn="l">
              <a:lnSpc>
                <a:spcPct val="90000"/>
              </a:lnSpc>
              <a:spcBef>
                <a:spcPts val="500"/>
              </a:spcBef>
              <a:spcAft>
                <a:spcPts val="0"/>
              </a:spcAft>
              <a:buClr>
                <a:srgbClr val="1464F4"/>
              </a:buClr>
              <a:buSzPts val="1800"/>
              <a:buChar char="•"/>
              <a:defRPr sz="1800">
                <a:solidFill>
                  <a:srgbClr val="1464F4"/>
                </a:solidFill>
                <a:latin typeface="Mulish"/>
                <a:ea typeface="Mulish"/>
                <a:cs typeface="Mulish"/>
                <a:sym typeface="Mulish"/>
              </a:defRPr>
            </a:lvl4pPr>
            <a:lvl5pPr indent="-342900" lvl="4" marL="2286000" algn="l">
              <a:lnSpc>
                <a:spcPct val="90000"/>
              </a:lnSpc>
              <a:spcBef>
                <a:spcPts val="500"/>
              </a:spcBef>
              <a:spcAft>
                <a:spcPts val="0"/>
              </a:spcAft>
              <a:buClr>
                <a:srgbClr val="1464F4"/>
              </a:buClr>
              <a:buSzPts val="1800"/>
              <a:buChar char="•"/>
              <a:defRPr sz="1800">
                <a:solidFill>
                  <a:srgbClr val="1464F4"/>
                </a:solidFill>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Only">
  <p:cSld name="1_Title Only">
    <p:spTree>
      <p:nvGrpSpPr>
        <p:cNvPr id="167" name="Shape 167"/>
        <p:cNvGrpSpPr/>
        <p:nvPr/>
      </p:nvGrpSpPr>
      <p:grpSpPr>
        <a:xfrm>
          <a:off x="0" y="0"/>
          <a:ext cx="0" cy="0"/>
          <a:chOff x="0" y="0"/>
          <a:chExt cx="0" cy="0"/>
        </a:xfrm>
      </p:grpSpPr>
      <p:sp>
        <p:nvSpPr>
          <p:cNvPr id="168" name="Google Shape;168;p56"/>
          <p:cNvSpPr txBox="1"/>
          <p:nvPr>
            <p:ph idx="1" type="body"/>
          </p:nvPr>
        </p:nvSpPr>
        <p:spPr>
          <a:xfrm>
            <a:off x="9261686" y="5993409"/>
            <a:ext cx="2378075" cy="3270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1464F4"/>
              </a:buClr>
              <a:buSzPts val="1400"/>
              <a:buNone/>
              <a:defRPr sz="1400">
                <a:solidFill>
                  <a:srgbClr val="1464F4"/>
                </a:solidFill>
                <a:latin typeface="Mulish"/>
                <a:ea typeface="Mulish"/>
                <a:cs typeface="Mulish"/>
                <a:sym typeface="Mulish"/>
              </a:defRPr>
            </a:lvl1pPr>
            <a:lvl2pPr indent="-317500" lvl="1" marL="914400" algn="l">
              <a:lnSpc>
                <a:spcPct val="90000"/>
              </a:lnSpc>
              <a:spcBef>
                <a:spcPts val="500"/>
              </a:spcBef>
              <a:spcAft>
                <a:spcPts val="0"/>
              </a:spcAft>
              <a:buClr>
                <a:srgbClr val="1464F4"/>
              </a:buClr>
              <a:buSzPts val="1400"/>
              <a:buChar char="•"/>
              <a:defRPr sz="1400">
                <a:solidFill>
                  <a:srgbClr val="1464F4"/>
                </a:solidFill>
                <a:latin typeface="Mulish"/>
                <a:ea typeface="Mulish"/>
                <a:cs typeface="Mulish"/>
                <a:sym typeface="Mulish"/>
              </a:defRPr>
            </a:lvl2pPr>
            <a:lvl3pPr indent="-317500" lvl="2" marL="1371600" algn="l">
              <a:lnSpc>
                <a:spcPct val="90000"/>
              </a:lnSpc>
              <a:spcBef>
                <a:spcPts val="500"/>
              </a:spcBef>
              <a:spcAft>
                <a:spcPts val="0"/>
              </a:spcAft>
              <a:buClr>
                <a:srgbClr val="1464F4"/>
              </a:buClr>
              <a:buSzPts val="1400"/>
              <a:buChar char="•"/>
              <a:defRPr sz="1400">
                <a:solidFill>
                  <a:srgbClr val="1464F4"/>
                </a:solidFill>
                <a:latin typeface="Mulish"/>
                <a:ea typeface="Mulish"/>
                <a:cs typeface="Mulish"/>
                <a:sym typeface="Mulish"/>
              </a:defRPr>
            </a:lvl3pPr>
            <a:lvl4pPr indent="-317500" lvl="3" marL="1828800" algn="l">
              <a:lnSpc>
                <a:spcPct val="90000"/>
              </a:lnSpc>
              <a:spcBef>
                <a:spcPts val="500"/>
              </a:spcBef>
              <a:spcAft>
                <a:spcPts val="0"/>
              </a:spcAft>
              <a:buClr>
                <a:srgbClr val="1464F4"/>
              </a:buClr>
              <a:buSzPts val="1400"/>
              <a:buChar char="•"/>
              <a:defRPr sz="1400">
                <a:solidFill>
                  <a:srgbClr val="1464F4"/>
                </a:solidFill>
                <a:latin typeface="Mulish"/>
                <a:ea typeface="Mulish"/>
                <a:cs typeface="Mulish"/>
                <a:sym typeface="Mulish"/>
              </a:defRPr>
            </a:lvl4pPr>
            <a:lvl5pPr indent="-317500" lvl="4" marL="2286000" algn="l">
              <a:lnSpc>
                <a:spcPct val="90000"/>
              </a:lnSpc>
              <a:spcBef>
                <a:spcPts val="500"/>
              </a:spcBef>
              <a:spcAft>
                <a:spcPts val="0"/>
              </a:spcAft>
              <a:buClr>
                <a:srgbClr val="1464F4"/>
              </a:buClr>
              <a:buSzPts val="1400"/>
              <a:buChar char="•"/>
              <a:defRPr sz="1400">
                <a:solidFill>
                  <a:srgbClr val="1464F4"/>
                </a:solidFill>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9" name="Google Shape;169;p56"/>
          <p:cNvSpPr txBox="1"/>
          <p:nvPr>
            <p:ph idx="2" type="body"/>
          </p:nvPr>
        </p:nvSpPr>
        <p:spPr>
          <a:xfrm>
            <a:off x="6885905" y="4504814"/>
            <a:ext cx="2378075" cy="3270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1464F4"/>
              </a:buClr>
              <a:buSzPts val="1400"/>
              <a:buNone/>
              <a:defRPr sz="1400">
                <a:solidFill>
                  <a:srgbClr val="1464F4"/>
                </a:solidFill>
                <a:latin typeface="Mulish"/>
                <a:ea typeface="Mulish"/>
                <a:cs typeface="Mulish"/>
                <a:sym typeface="Mulish"/>
              </a:defRPr>
            </a:lvl1pPr>
            <a:lvl2pPr indent="-317500" lvl="1" marL="914400" algn="l">
              <a:lnSpc>
                <a:spcPct val="90000"/>
              </a:lnSpc>
              <a:spcBef>
                <a:spcPts val="500"/>
              </a:spcBef>
              <a:spcAft>
                <a:spcPts val="0"/>
              </a:spcAft>
              <a:buClr>
                <a:srgbClr val="1464F4"/>
              </a:buClr>
              <a:buSzPts val="1400"/>
              <a:buChar char="•"/>
              <a:defRPr sz="1400">
                <a:solidFill>
                  <a:srgbClr val="1464F4"/>
                </a:solidFill>
                <a:latin typeface="Mulish"/>
                <a:ea typeface="Mulish"/>
                <a:cs typeface="Mulish"/>
                <a:sym typeface="Mulish"/>
              </a:defRPr>
            </a:lvl2pPr>
            <a:lvl3pPr indent="-317500" lvl="2" marL="1371600" algn="l">
              <a:lnSpc>
                <a:spcPct val="90000"/>
              </a:lnSpc>
              <a:spcBef>
                <a:spcPts val="500"/>
              </a:spcBef>
              <a:spcAft>
                <a:spcPts val="0"/>
              </a:spcAft>
              <a:buClr>
                <a:srgbClr val="1464F4"/>
              </a:buClr>
              <a:buSzPts val="1400"/>
              <a:buChar char="•"/>
              <a:defRPr sz="1400">
                <a:solidFill>
                  <a:srgbClr val="1464F4"/>
                </a:solidFill>
                <a:latin typeface="Mulish"/>
                <a:ea typeface="Mulish"/>
                <a:cs typeface="Mulish"/>
                <a:sym typeface="Mulish"/>
              </a:defRPr>
            </a:lvl3pPr>
            <a:lvl4pPr indent="-317500" lvl="3" marL="1828800" algn="l">
              <a:lnSpc>
                <a:spcPct val="90000"/>
              </a:lnSpc>
              <a:spcBef>
                <a:spcPts val="500"/>
              </a:spcBef>
              <a:spcAft>
                <a:spcPts val="0"/>
              </a:spcAft>
              <a:buClr>
                <a:srgbClr val="1464F4"/>
              </a:buClr>
              <a:buSzPts val="1400"/>
              <a:buChar char="•"/>
              <a:defRPr sz="1400">
                <a:solidFill>
                  <a:srgbClr val="1464F4"/>
                </a:solidFill>
                <a:latin typeface="Mulish"/>
                <a:ea typeface="Mulish"/>
                <a:cs typeface="Mulish"/>
                <a:sym typeface="Mulish"/>
              </a:defRPr>
            </a:lvl4pPr>
            <a:lvl5pPr indent="-317500" lvl="4" marL="2286000" algn="l">
              <a:lnSpc>
                <a:spcPct val="90000"/>
              </a:lnSpc>
              <a:spcBef>
                <a:spcPts val="500"/>
              </a:spcBef>
              <a:spcAft>
                <a:spcPts val="0"/>
              </a:spcAft>
              <a:buClr>
                <a:srgbClr val="1464F4"/>
              </a:buClr>
              <a:buSzPts val="1400"/>
              <a:buChar char="•"/>
              <a:defRPr sz="1400">
                <a:solidFill>
                  <a:srgbClr val="1464F4"/>
                </a:solidFill>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0" name="Google Shape;170;p56"/>
          <p:cNvSpPr txBox="1"/>
          <p:nvPr>
            <p:ph idx="3" type="body"/>
          </p:nvPr>
        </p:nvSpPr>
        <p:spPr>
          <a:xfrm>
            <a:off x="4592775" y="3018214"/>
            <a:ext cx="2378075" cy="3270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1464F4"/>
              </a:buClr>
              <a:buSzPts val="1400"/>
              <a:buNone/>
              <a:defRPr sz="1400">
                <a:solidFill>
                  <a:srgbClr val="1464F4"/>
                </a:solidFill>
                <a:latin typeface="Mulish"/>
                <a:ea typeface="Mulish"/>
                <a:cs typeface="Mulish"/>
                <a:sym typeface="Mulish"/>
              </a:defRPr>
            </a:lvl1pPr>
            <a:lvl2pPr indent="-317500" lvl="1" marL="914400" algn="l">
              <a:lnSpc>
                <a:spcPct val="90000"/>
              </a:lnSpc>
              <a:spcBef>
                <a:spcPts val="500"/>
              </a:spcBef>
              <a:spcAft>
                <a:spcPts val="0"/>
              </a:spcAft>
              <a:buClr>
                <a:srgbClr val="1464F4"/>
              </a:buClr>
              <a:buSzPts val="1400"/>
              <a:buChar char="•"/>
              <a:defRPr sz="1400">
                <a:solidFill>
                  <a:srgbClr val="1464F4"/>
                </a:solidFill>
                <a:latin typeface="Mulish"/>
                <a:ea typeface="Mulish"/>
                <a:cs typeface="Mulish"/>
                <a:sym typeface="Mulish"/>
              </a:defRPr>
            </a:lvl2pPr>
            <a:lvl3pPr indent="-317500" lvl="2" marL="1371600" algn="l">
              <a:lnSpc>
                <a:spcPct val="90000"/>
              </a:lnSpc>
              <a:spcBef>
                <a:spcPts val="500"/>
              </a:spcBef>
              <a:spcAft>
                <a:spcPts val="0"/>
              </a:spcAft>
              <a:buClr>
                <a:srgbClr val="1464F4"/>
              </a:buClr>
              <a:buSzPts val="1400"/>
              <a:buChar char="•"/>
              <a:defRPr sz="1400">
                <a:solidFill>
                  <a:srgbClr val="1464F4"/>
                </a:solidFill>
                <a:latin typeface="Mulish"/>
                <a:ea typeface="Mulish"/>
                <a:cs typeface="Mulish"/>
                <a:sym typeface="Mulish"/>
              </a:defRPr>
            </a:lvl3pPr>
            <a:lvl4pPr indent="-317500" lvl="3" marL="1828800" algn="l">
              <a:lnSpc>
                <a:spcPct val="90000"/>
              </a:lnSpc>
              <a:spcBef>
                <a:spcPts val="500"/>
              </a:spcBef>
              <a:spcAft>
                <a:spcPts val="0"/>
              </a:spcAft>
              <a:buClr>
                <a:srgbClr val="1464F4"/>
              </a:buClr>
              <a:buSzPts val="1400"/>
              <a:buChar char="•"/>
              <a:defRPr sz="1400">
                <a:solidFill>
                  <a:srgbClr val="1464F4"/>
                </a:solidFill>
                <a:latin typeface="Mulish"/>
                <a:ea typeface="Mulish"/>
                <a:cs typeface="Mulish"/>
                <a:sym typeface="Mulish"/>
              </a:defRPr>
            </a:lvl4pPr>
            <a:lvl5pPr indent="-317500" lvl="4" marL="2286000" algn="l">
              <a:lnSpc>
                <a:spcPct val="90000"/>
              </a:lnSpc>
              <a:spcBef>
                <a:spcPts val="500"/>
              </a:spcBef>
              <a:spcAft>
                <a:spcPts val="0"/>
              </a:spcAft>
              <a:buClr>
                <a:srgbClr val="1464F4"/>
              </a:buClr>
              <a:buSzPts val="1400"/>
              <a:buChar char="•"/>
              <a:defRPr sz="1400">
                <a:solidFill>
                  <a:srgbClr val="1464F4"/>
                </a:solidFill>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1" name="Google Shape;171;p56"/>
          <p:cNvSpPr txBox="1"/>
          <p:nvPr>
            <p:ph idx="4" type="body"/>
          </p:nvPr>
        </p:nvSpPr>
        <p:spPr>
          <a:xfrm>
            <a:off x="431837" y="2087899"/>
            <a:ext cx="1641407" cy="109696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000000"/>
              </a:buClr>
              <a:buSzPts val="2500"/>
              <a:buNone/>
              <a:defRPr sz="2500">
                <a:solidFill>
                  <a:srgbClr val="000000"/>
                </a:solidFill>
                <a:latin typeface="Mulish SemiBold"/>
                <a:ea typeface="Mulish SemiBold"/>
                <a:cs typeface="Mulish SemiBold"/>
                <a:sym typeface="Mulish SemiBold"/>
              </a:defRPr>
            </a:lvl1pPr>
            <a:lvl2pPr indent="-387350" lvl="1" marL="914400" algn="l">
              <a:lnSpc>
                <a:spcPct val="90000"/>
              </a:lnSpc>
              <a:spcBef>
                <a:spcPts val="500"/>
              </a:spcBef>
              <a:spcAft>
                <a:spcPts val="0"/>
              </a:spcAft>
              <a:buClr>
                <a:srgbClr val="000000"/>
              </a:buClr>
              <a:buSzPts val="2500"/>
              <a:buChar char="•"/>
              <a:defRPr sz="2500">
                <a:solidFill>
                  <a:srgbClr val="000000"/>
                </a:solidFill>
                <a:latin typeface="Mulish SemiBold"/>
                <a:ea typeface="Mulish SemiBold"/>
                <a:cs typeface="Mulish SemiBold"/>
                <a:sym typeface="Mulish SemiBold"/>
              </a:defRPr>
            </a:lvl2pPr>
            <a:lvl3pPr indent="-387350" lvl="2" marL="1371600" algn="l">
              <a:lnSpc>
                <a:spcPct val="90000"/>
              </a:lnSpc>
              <a:spcBef>
                <a:spcPts val="500"/>
              </a:spcBef>
              <a:spcAft>
                <a:spcPts val="0"/>
              </a:spcAft>
              <a:buClr>
                <a:srgbClr val="000000"/>
              </a:buClr>
              <a:buSzPts val="2500"/>
              <a:buChar char="•"/>
              <a:defRPr sz="2500">
                <a:solidFill>
                  <a:srgbClr val="000000"/>
                </a:solidFill>
                <a:latin typeface="Mulish SemiBold"/>
                <a:ea typeface="Mulish SemiBold"/>
                <a:cs typeface="Mulish SemiBold"/>
                <a:sym typeface="Mulish SemiBold"/>
              </a:defRPr>
            </a:lvl3pPr>
            <a:lvl4pPr indent="-387350" lvl="3" marL="1828800" algn="l">
              <a:lnSpc>
                <a:spcPct val="90000"/>
              </a:lnSpc>
              <a:spcBef>
                <a:spcPts val="500"/>
              </a:spcBef>
              <a:spcAft>
                <a:spcPts val="0"/>
              </a:spcAft>
              <a:buClr>
                <a:srgbClr val="000000"/>
              </a:buClr>
              <a:buSzPts val="2500"/>
              <a:buChar char="•"/>
              <a:defRPr sz="2500">
                <a:solidFill>
                  <a:srgbClr val="000000"/>
                </a:solidFill>
                <a:latin typeface="Mulish SemiBold"/>
                <a:ea typeface="Mulish SemiBold"/>
                <a:cs typeface="Mulish SemiBold"/>
                <a:sym typeface="Mulish SemiBold"/>
              </a:defRPr>
            </a:lvl4pPr>
            <a:lvl5pPr indent="-387350" lvl="4" marL="2286000" algn="l">
              <a:lnSpc>
                <a:spcPct val="90000"/>
              </a:lnSpc>
              <a:spcBef>
                <a:spcPts val="500"/>
              </a:spcBef>
              <a:spcAft>
                <a:spcPts val="0"/>
              </a:spcAft>
              <a:buClr>
                <a:srgbClr val="000000"/>
              </a:buClr>
              <a:buSzPts val="2500"/>
              <a:buChar char="•"/>
              <a:defRPr sz="2500">
                <a:solidFill>
                  <a:srgbClr val="000000"/>
                </a:solidFill>
                <a:latin typeface="Mulish SemiBold"/>
                <a:ea typeface="Mulish SemiBold"/>
                <a:cs typeface="Mulish SemiBold"/>
                <a:sym typeface="Mulish SemiBold"/>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2" name="Google Shape;172;p56"/>
          <p:cNvSpPr txBox="1"/>
          <p:nvPr/>
        </p:nvSpPr>
        <p:spPr>
          <a:xfrm>
            <a:off x="4592710" y="1522528"/>
            <a:ext cx="1404788" cy="1130743"/>
          </a:xfrm>
          <a:prstGeom prst="rect">
            <a:avLst/>
          </a:prstGeom>
          <a:noFill/>
          <a:ln>
            <a:noFill/>
          </a:ln>
        </p:spPr>
        <p:txBody>
          <a:bodyPr anchorCtr="0" anchor="t" bIns="0" lIns="0" spcFirstLastPara="1" rIns="0" wrap="square" tIns="10775">
            <a:spAutoFit/>
          </a:bodyPr>
          <a:lstStyle/>
          <a:p>
            <a:pPr indent="0" lvl="0" marL="7701" marR="0" rtl="0" algn="l">
              <a:spcBef>
                <a:spcPts val="0"/>
              </a:spcBef>
              <a:spcAft>
                <a:spcPts val="0"/>
              </a:spcAft>
              <a:buNone/>
            </a:pPr>
            <a:r>
              <a:rPr lang="en-US" sz="7276">
                <a:solidFill>
                  <a:srgbClr val="D9E0E1"/>
                </a:solidFill>
                <a:latin typeface="Mulish"/>
                <a:ea typeface="Mulish"/>
                <a:cs typeface="Mulish"/>
                <a:sym typeface="Mulish"/>
              </a:rPr>
              <a:t>01</a:t>
            </a:r>
            <a:endParaRPr sz="7276">
              <a:solidFill>
                <a:schemeClr val="dk1"/>
              </a:solidFill>
              <a:latin typeface="Mulish"/>
              <a:ea typeface="Mulish"/>
              <a:cs typeface="Mulish"/>
              <a:sym typeface="Mulish"/>
            </a:endParaRPr>
          </a:p>
        </p:txBody>
      </p:sp>
      <p:sp>
        <p:nvSpPr>
          <p:cNvPr id="173" name="Google Shape;173;p56"/>
          <p:cNvSpPr txBox="1"/>
          <p:nvPr/>
        </p:nvSpPr>
        <p:spPr>
          <a:xfrm>
            <a:off x="6885905" y="3005161"/>
            <a:ext cx="1404788" cy="1130743"/>
          </a:xfrm>
          <a:prstGeom prst="rect">
            <a:avLst/>
          </a:prstGeom>
          <a:noFill/>
          <a:ln>
            <a:noFill/>
          </a:ln>
        </p:spPr>
        <p:txBody>
          <a:bodyPr anchorCtr="0" anchor="t" bIns="0" lIns="0" spcFirstLastPara="1" rIns="0" wrap="square" tIns="10775">
            <a:spAutoFit/>
          </a:bodyPr>
          <a:lstStyle/>
          <a:p>
            <a:pPr indent="0" lvl="0" marL="7701" marR="0" rtl="0" algn="l">
              <a:spcBef>
                <a:spcPts val="0"/>
              </a:spcBef>
              <a:spcAft>
                <a:spcPts val="0"/>
              </a:spcAft>
              <a:buNone/>
            </a:pPr>
            <a:r>
              <a:rPr lang="en-US" sz="7276">
                <a:solidFill>
                  <a:srgbClr val="D9E0E1"/>
                </a:solidFill>
                <a:latin typeface="Mulish"/>
                <a:ea typeface="Mulish"/>
                <a:cs typeface="Mulish"/>
                <a:sym typeface="Mulish"/>
              </a:rPr>
              <a:t>02</a:t>
            </a:r>
            <a:endParaRPr sz="7276">
              <a:solidFill>
                <a:schemeClr val="dk1"/>
              </a:solidFill>
              <a:latin typeface="Mulish"/>
              <a:ea typeface="Mulish"/>
              <a:cs typeface="Mulish"/>
              <a:sym typeface="Mulish"/>
            </a:endParaRPr>
          </a:p>
        </p:txBody>
      </p:sp>
      <p:sp>
        <p:nvSpPr>
          <p:cNvPr id="174" name="Google Shape;174;p56"/>
          <p:cNvSpPr txBox="1"/>
          <p:nvPr/>
        </p:nvSpPr>
        <p:spPr>
          <a:xfrm>
            <a:off x="9184444" y="4497719"/>
            <a:ext cx="1404788" cy="1130743"/>
          </a:xfrm>
          <a:prstGeom prst="rect">
            <a:avLst/>
          </a:prstGeom>
          <a:noFill/>
          <a:ln>
            <a:noFill/>
          </a:ln>
        </p:spPr>
        <p:txBody>
          <a:bodyPr anchorCtr="0" anchor="t" bIns="0" lIns="0" spcFirstLastPara="1" rIns="0" wrap="square" tIns="10775">
            <a:spAutoFit/>
          </a:bodyPr>
          <a:lstStyle/>
          <a:p>
            <a:pPr indent="0" lvl="0" marL="7701" marR="0" rtl="0" algn="l">
              <a:spcBef>
                <a:spcPts val="0"/>
              </a:spcBef>
              <a:spcAft>
                <a:spcPts val="0"/>
              </a:spcAft>
              <a:buNone/>
            </a:pPr>
            <a:r>
              <a:rPr lang="en-US" sz="7276">
                <a:solidFill>
                  <a:srgbClr val="D9E0E1"/>
                </a:solidFill>
                <a:latin typeface="Mulish"/>
                <a:ea typeface="Mulish"/>
                <a:cs typeface="Mulish"/>
                <a:sym typeface="Mulish"/>
              </a:rPr>
              <a:t>03</a:t>
            </a:r>
            <a:endParaRPr sz="7276">
              <a:solidFill>
                <a:schemeClr val="dk1"/>
              </a:solidFill>
              <a:latin typeface="Mulish"/>
              <a:ea typeface="Mulish"/>
              <a:cs typeface="Mulish"/>
              <a:sym typeface="Mulish"/>
            </a:endParaRPr>
          </a:p>
        </p:txBody>
      </p:sp>
      <p:sp>
        <p:nvSpPr>
          <p:cNvPr id="175" name="Google Shape;175;p56"/>
          <p:cNvSpPr/>
          <p:nvPr/>
        </p:nvSpPr>
        <p:spPr>
          <a:xfrm>
            <a:off x="2373773" y="2354464"/>
            <a:ext cx="2108229" cy="0"/>
          </a:xfrm>
          <a:custGeom>
            <a:rect b="b" l="l" r="r" t="t"/>
            <a:pathLst>
              <a:path extrusionOk="0" h="120000" w="3476625">
                <a:moveTo>
                  <a:pt x="0" y="0"/>
                </a:moveTo>
                <a:lnTo>
                  <a:pt x="3476333" y="0"/>
                </a:lnTo>
              </a:path>
            </a:pathLst>
          </a:custGeom>
          <a:noFill/>
          <a:ln cap="flat" cmpd="sng" w="9525">
            <a:solidFill>
              <a:srgbClr val="929FB1"/>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092">
              <a:solidFill>
                <a:schemeClr val="dk1"/>
              </a:solidFill>
              <a:latin typeface="Mulish"/>
              <a:ea typeface="Mulish"/>
              <a:cs typeface="Mulish"/>
              <a:sym typeface="Mulish"/>
            </a:endParaRPr>
          </a:p>
        </p:txBody>
      </p:sp>
      <p:sp>
        <p:nvSpPr>
          <p:cNvPr id="176" name="Google Shape;176;p56"/>
          <p:cNvSpPr/>
          <p:nvPr/>
        </p:nvSpPr>
        <p:spPr>
          <a:xfrm>
            <a:off x="4672312" y="3916453"/>
            <a:ext cx="2108229" cy="0"/>
          </a:xfrm>
          <a:custGeom>
            <a:rect b="b" l="l" r="r" t="t"/>
            <a:pathLst>
              <a:path extrusionOk="0" h="120000" w="3476625">
                <a:moveTo>
                  <a:pt x="0" y="0"/>
                </a:moveTo>
                <a:lnTo>
                  <a:pt x="3476333" y="0"/>
                </a:lnTo>
              </a:path>
            </a:pathLst>
          </a:custGeom>
          <a:noFill/>
          <a:ln cap="flat" cmpd="sng" w="9525">
            <a:solidFill>
              <a:srgbClr val="929FB1"/>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092">
              <a:solidFill>
                <a:schemeClr val="dk1"/>
              </a:solidFill>
              <a:latin typeface="Mulish"/>
              <a:ea typeface="Mulish"/>
              <a:cs typeface="Mulish"/>
              <a:sym typeface="Mulish"/>
            </a:endParaRPr>
          </a:p>
        </p:txBody>
      </p:sp>
      <p:sp>
        <p:nvSpPr>
          <p:cNvPr id="177" name="Google Shape;177;p56"/>
          <p:cNvSpPr/>
          <p:nvPr/>
        </p:nvSpPr>
        <p:spPr>
          <a:xfrm>
            <a:off x="6970850" y="5399249"/>
            <a:ext cx="2108229" cy="0"/>
          </a:xfrm>
          <a:custGeom>
            <a:rect b="b" l="l" r="r" t="t"/>
            <a:pathLst>
              <a:path extrusionOk="0" h="120000" w="3476625">
                <a:moveTo>
                  <a:pt x="0" y="0"/>
                </a:moveTo>
                <a:lnTo>
                  <a:pt x="3476333" y="0"/>
                </a:lnTo>
              </a:path>
            </a:pathLst>
          </a:custGeom>
          <a:noFill/>
          <a:ln cap="flat" cmpd="sng" w="9525">
            <a:solidFill>
              <a:srgbClr val="929FB1"/>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092">
              <a:solidFill>
                <a:schemeClr val="dk1"/>
              </a:solidFill>
              <a:latin typeface="Mulish"/>
              <a:ea typeface="Mulish"/>
              <a:cs typeface="Mulish"/>
              <a:sym typeface="Mulish"/>
            </a:endParaRPr>
          </a:p>
        </p:txBody>
      </p:sp>
      <p:pic>
        <p:nvPicPr>
          <p:cNvPr descr="Shape&#10;&#10;Description automatically generated with medium confidence" id="178" name="Google Shape;178;p56"/>
          <p:cNvPicPr preferRelativeResize="0"/>
          <p:nvPr/>
        </p:nvPicPr>
        <p:blipFill rotWithShape="1">
          <a:blip r:embed="rId2">
            <a:alphaModFix/>
          </a:blip>
          <a:srcRect b="0" l="0" r="0" t="0"/>
          <a:stretch/>
        </p:blipFill>
        <p:spPr>
          <a:xfrm>
            <a:off x="10145305" y="454776"/>
            <a:ext cx="1593523" cy="417503"/>
          </a:xfrm>
          <a:prstGeom prst="rect">
            <a:avLst/>
          </a:prstGeom>
          <a:noFill/>
          <a:ln>
            <a:noFill/>
          </a:ln>
        </p:spPr>
      </p:pic>
      <p:sp>
        <p:nvSpPr>
          <p:cNvPr id="179" name="Google Shape;179;p56"/>
          <p:cNvSpPr txBox="1"/>
          <p:nvPr>
            <p:ph idx="5" type="body"/>
          </p:nvPr>
        </p:nvSpPr>
        <p:spPr>
          <a:xfrm>
            <a:off x="534988" y="454776"/>
            <a:ext cx="5561012" cy="109696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1464F4"/>
              </a:buClr>
              <a:buSzPts val="3400"/>
              <a:buNone/>
              <a:defRPr sz="3400">
                <a:solidFill>
                  <a:srgbClr val="1464F4"/>
                </a:solidFill>
                <a:latin typeface="Mulish"/>
                <a:ea typeface="Mulish"/>
                <a:cs typeface="Mulish"/>
                <a:sym typeface="Mulish"/>
              </a:defRPr>
            </a:lvl1pPr>
            <a:lvl2pPr indent="-444500" lvl="1" marL="914400" algn="l">
              <a:lnSpc>
                <a:spcPct val="90000"/>
              </a:lnSpc>
              <a:spcBef>
                <a:spcPts val="500"/>
              </a:spcBef>
              <a:spcAft>
                <a:spcPts val="0"/>
              </a:spcAft>
              <a:buClr>
                <a:srgbClr val="1464F4"/>
              </a:buClr>
              <a:buSzPts val="3400"/>
              <a:buChar char="•"/>
              <a:defRPr sz="3400">
                <a:solidFill>
                  <a:srgbClr val="1464F4"/>
                </a:solidFill>
                <a:latin typeface="Mulish"/>
                <a:ea typeface="Mulish"/>
                <a:cs typeface="Mulish"/>
                <a:sym typeface="Mulish"/>
              </a:defRPr>
            </a:lvl2pPr>
            <a:lvl3pPr indent="-444500" lvl="2" marL="1371600" algn="l">
              <a:lnSpc>
                <a:spcPct val="90000"/>
              </a:lnSpc>
              <a:spcBef>
                <a:spcPts val="500"/>
              </a:spcBef>
              <a:spcAft>
                <a:spcPts val="0"/>
              </a:spcAft>
              <a:buClr>
                <a:srgbClr val="1464F4"/>
              </a:buClr>
              <a:buSzPts val="3400"/>
              <a:buChar char="•"/>
              <a:defRPr sz="3400">
                <a:solidFill>
                  <a:srgbClr val="1464F4"/>
                </a:solidFill>
                <a:latin typeface="Mulish"/>
                <a:ea typeface="Mulish"/>
                <a:cs typeface="Mulish"/>
                <a:sym typeface="Mulish"/>
              </a:defRPr>
            </a:lvl3pPr>
            <a:lvl4pPr indent="-444500" lvl="3" marL="1828800" algn="l">
              <a:lnSpc>
                <a:spcPct val="90000"/>
              </a:lnSpc>
              <a:spcBef>
                <a:spcPts val="500"/>
              </a:spcBef>
              <a:spcAft>
                <a:spcPts val="0"/>
              </a:spcAft>
              <a:buClr>
                <a:srgbClr val="1464F4"/>
              </a:buClr>
              <a:buSzPts val="3400"/>
              <a:buChar char="•"/>
              <a:defRPr sz="3400">
                <a:solidFill>
                  <a:srgbClr val="1464F4"/>
                </a:solidFill>
                <a:latin typeface="Mulish"/>
                <a:ea typeface="Mulish"/>
                <a:cs typeface="Mulish"/>
                <a:sym typeface="Mulish"/>
              </a:defRPr>
            </a:lvl4pPr>
            <a:lvl5pPr indent="-444500" lvl="4" marL="2286000" algn="l">
              <a:lnSpc>
                <a:spcPct val="90000"/>
              </a:lnSpc>
              <a:spcBef>
                <a:spcPts val="500"/>
              </a:spcBef>
              <a:spcAft>
                <a:spcPts val="0"/>
              </a:spcAft>
              <a:buClr>
                <a:srgbClr val="1464F4"/>
              </a:buClr>
              <a:buSzPts val="3400"/>
              <a:buChar char="•"/>
              <a:defRPr sz="3400">
                <a:solidFill>
                  <a:srgbClr val="1464F4"/>
                </a:solidFill>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Only">
  <p:cSld name="2_Title Only">
    <p:spTree>
      <p:nvGrpSpPr>
        <p:cNvPr id="180" name="Shape 180"/>
        <p:cNvGrpSpPr/>
        <p:nvPr/>
      </p:nvGrpSpPr>
      <p:grpSpPr>
        <a:xfrm>
          <a:off x="0" y="0"/>
          <a:ext cx="0" cy="0"/>
          <a:chOff x="0" y="0"/>
          <a:chExt cx="0" cy="0"/>
        </a:xfrm>
      </p:grpSpPr>
      <p:sp>
        <p:nvSpPr>
          <p:cNvPr id="181" name="Google Shape;181;p57"/>
          <p:cNvSpPr txBox="1"/>
          <p:nvPr>
            <p:ph idx="1" type="body"/>
          </p:nvPr>
        </p:nvSpPr>
        <p:spPr>
          <a:xfrm>
            <a:off x="6096000" y="5324862"/>
            <a:ext cx="2378075" cy="3270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1464F4"/>
              </a:buClr>
              <a:buSzPts val="1400"/>
              <a:buNone/>
              <a:defRPr sz="1400">
                <a:solidFill>
                  <a:srgbClr val="1464F4"/>
                </a:solidFill>
                <a:latin typeface="Mulish"/>
                <a:ea typeface="Mulish"/>
                <a:cs typeface="Mulish"/>
                <a:sym typeface="Mulish"/>
              </a:defRPr>
            </a:lvl1pPr>
            <a:lvl2pPr indent="-317500" lvl="1" marL="914400" algn="l">
              <a:lnSpc>
                <a:spcPct val="90000"/>
              </a:lnSpc>
              <a:spcBef>
                <a:spcPts val="500"/>
              </a:spcBef>
              <a:spcAft>
                <a:spcPts val="0"/>
              </a:spcAft>
              <a:buClr>
                <a:srgbClr val="1464F4"/>
              </a:buClr>
              <a:buSzPts val="1400"/>
              <a:buChar char="•"/>
              <a:defRPr sz="1400">
                <a:solidFill>
                  <a:srgbClr val="1464F4"/>
                </a:solidFill>
                <a:latin typeface="Mulish"/>
                <a:ea typeface="Mulish"/>
                <a:cs typeface="Mulish"/>
                <a:sym typeface="Mulish"/>
              </a:defRPr>
            </a:lvl2pPr>
            <a:lvl3pPr indent="-317500" lvl="2" marL="1371600" algn="l">
              <a:lnSpc>
                <a:spcPct val="90000"/>
              </a:lnSpc>
              <a:spcBef>
                <a:spcPts val="500"/>
              </a:spcBef>
              <a:spcAft>
                <a:spcPts val="0"/>
              </a:spcAft>
              <a:buClr>
                <a:srgbClr val="1464F4"/>
              </a:buClr>
              <a:buSzPts val="1400"/>
              <a:buChar char="•"/>
              <a:defRPr sz="1400">
                <a:solidFill>
                  <a:srgbClr val="1464F4"/>
                </a:solidFill>
                <a:latin typeface="Mulish"/>
                <a:ea typeface="Mulish"/>
                <a:cs typeface="Mulish"/>
                <a:sym typeface="Mulish"/>
              </a:defRPr>
            </a:lvl3pPr>
            <a:lvl4pPr indent="-317500" lvl="3" marL="1828800" algn="l">
              <a:lnSpc>
                <a:spcPct val="90000"/>
              </a:lnSpc>
              <a:spcBef>
                <a:spcPts val="500"/>
              </a:spcBef>
              <a:spcAft>
                <a:spcPts val="0"/>
              </a:spcAft>
              <a:buClr>
                <a:srgbClr val="1464F4"/>
              </a:buClr>
              <a:buSzPts val="1400"/>
              <a:buChar char="•"/>
              <a:defRPr sz="1400">
                <a:solidFill>
                  <a:srgbClr val="1464F4"/>
                </a:solidFill>
                <a:latin typeface="Mulish"/>
                <a:ea typeface="Mulish"/>
                <a:cs typeface="Mulish"/>
                <a:sym typeface="Mulish"/>
              </a:defRPr>
            </a:lvl4pPr>
            <a:lvl5pPr indent="-317500" lvl="4" marL="2286000" algn="l">
              <a:lnSpc>
                <a:spcPct val="90000"/>
              </a:lnSpc>
              <a:spcBef>
                <a:spcPts val="500"/>
              </a:spcBef>
              <a:spcAft>
                <a:spcPts val="0"/>
              </a:spcAft>
              <a:buClr>
                <a:srgbClr val="1464F4"/>
              </a:buClr>
              <a:buSzPts val="1400"/>
              <a:buChar char="•"/>
              <a:defRPr sz="1400">
                <a:solidFill>
                  <a:srgbClr val="1464F4"/>
                </a:solidFill>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2" name="Google Shape;182;p57"/>
          <p:cNvSpPr txBox="1"/>
          <p:nvPr>
            <p:ph idx="2" type="body"/>
          </p:nvPr>
        </p:nvSpPr>
        <p:spPr>
          <a:xfrm>
            <a:off x="6096000" y="3330255"/>
            <a:ext cx="2378075" cy="3270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1464F4"/>
              </a:buClr>
              <a:buSzPts val="1400"/>
              <a:buNone/>
              <a:defRPr sz="1400">
                <a:solidFill>
                  <a:srgbClr val="1464F4"/>
                </a:solidFill>
                <a:latin typeface="Mulish"/>
                <a:ea typeface="Mulish"/>
                <a:cs typeface="Mulish"/>
                <a:sym typeface="Mulish"/>
              </a:defRPr>
            </a:lvl1pPr>
            <a:lvl2pPr indent="-317500" lvl="1" marL="914400" algn="l">
              <a:lnSpc>
                <a:spcPct val="90000"/>
              </a:lnSpc>
              <a:spcBef>
                <a:spcPts val="500"/>
              </a:spcBef>
              <a:spcAft>
                <a:spcPts val="0"/>
              </a:spcAft>
              <a:buClr>
                <a:srgbClr val="1464F4"/>
              </a:buClr>
              <a:buSzPts val="1400"/>
              <a:buChar char="•"/>
              <a:defRPr sz="1400">
                <a:solidFill>
                  <a:srgbClr val="1464F4"/>
                </a:solidFill>
                <a:latin typeface="Mulish"/>
                <a:ea typeface="Mulish"/>
                <a:cs typeface="Mulish"/>
                <a:sym typeface="Mulish"/>
              </a:defRPr>
            </a:lvl2pPr>
            <a:lvl3pPr indent="-317500" lvl="2" marL="1371600" algn="l">
              <a:lnSpc>
                <a:spcPct val="90000"/>
              </a:lnSpc>
              <a:spcBef>
                <a:spcPts val="500"/>
              </a:spcBef>
              <a:spcAft>
                <a:spcPts val="0"/>
              </a:spcAft>
              <a:buClr>
                <a:srgbClr val="1464F4"/>
              </a:buClr>
              <a:buSzPts val="1400"/>
              <a:buChar char="•"/>
              <a:defRPr sz="1400">
                <a:solidFill>
                  <a:srgbClr val="1464F4"/>
                </a:solidFill>
                <a:latin typeface="Mulish"/>
                <a:ea typeface="Mulish"/>
                <a:cs typeface="Mulish"/>
                <a:sym typeface="Mulish"/>
              </a:defRPr>
            </a:lvl3pPr>
            <a:lvl4pPr indent="-317500" lvl="3" marL="1828800" algn="l">
              <a:lnSpc>
                <a:spcPct val="90000"/>
              </a:lnSpc>
              <a:spcBef>
                <a:spcPts val="500"/>
              </a:spcBef>
              <a:spcAft>
                <a:spcPts val="0"/>
              </a:spcAft>
              <a:buClr>
                <a:srgbClr val="1464F4"/>
              </a:buClr>
              <a:buSzPts val="1400"/>
              <a:buChar char="•"/>
              <a:defRPr sz="1400">
                <a:solidFill>
                  <a:srgbClr val="1464F4"/>
                </a:solidFill>
                <a:latin typeface="Mulish"/>
                <a:ea typeface="Mulish"/>
                <a:cs typeface="Mulish"/>
                <a:sym typeface="Mulish"/>
              </a:defRPr>
            </a:lvl4pPr>
            <a:lvl5pPr indent="-317500" lvl="4" marL="2286000" algn="l">
              <a:lnSpc>
                <a:spcPct val="90000"/>
              </a:lnSpc>
              <a:spcBef>
                <a:spcPts val="500"/>
              </a:spcBef>
              <a:spcAft>
                <a:spcPts val="0"/>
              </a:spcAft>
              <a:buClr>
                <a:srgbClr val="1464F4"/>
              </a:buClr>
              <a:buSzPts val="1400"/>
              <a:buChar char="•"/>
              <a:defRPr sz="1400">
                <a:solidFill>
                  <a:srgbClr val="1464F4"/>
                </a:solidFill>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3" name="Google Shape;183;p57"/>
          <p:cNvSpPr txBox="1"/>
          <p:nvPr>
            <p:ph idx="3" type="body"/>
          </p:nvPr>
        </p:nvSpPr>
        <p:spPr>
          <a:xfrm>
            <a:off x="6101409" y="1369625"/>
            <a:ext cx="2378075" cy="3270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1464F4"/>
              </a:buClr>
              <a:buSzPts val="1400"/>
              <a:buNone/>
              <a:defRPr sz="1400">
                <a:solidFill>
                  <a:srgbClr val="1464F4"/>
                </a:solidFill>
                <a:latin typeface="Mulish"/>
                <a:ea typeface="Mulish"/>
                <a:cs typeface="Mulish"/>
                <a:sym typeface="Mulish"/>
              </a:defRPr>
            </a:lvl1pPr>
            <a:lvl2pPr indent="-317500" lvl="1" marL="914400" algn="l">
              <a:lnSpc>
                <a:spcPct val="90000"/>
              </a:lnSpc>
              <a:spcBef>
                <a:spcPts val="500"/>
              </a:spcBef>
              <a:spcAft>
                <a:spcPts val="0"/>
              </a:spcAft>
              <a:buClr>
                <a:srgbClr val="1464F4"/>
              </a:buClr>
              <a:buSzPts val="1400"/>
              <a:buChar char="•"/>
              <a:defRPr sz="1400">
                <a:solidFill>
                  <a:srgbClr val="1464F4"/>
                </a:solidFill>
                <a:latin typeface="Mulish"/>
                <a:ea typeface="Mulish"/>
                <a:cs typeface="Mulish"/>
                <a:sym typeface="Mulish"/>
              </a:defRPr>
            </a:lvl2pPr>
            <a:lvl3pPr indent="-317500" lvl="2" marL="1371600" algn="l">
              <a:lnSpc>
                <a:spcPct val="90000"/>
              </a:lnSpc>
              <a:spcBef>
                <a:spcPts val="500"/>
              </a:spcBef>
              <a:spcAft>
                <a:spcPts val="0"/>
              </a:spcAft>
              <a:buClr>
                <a:srgbClr val="1464F4"/>
              </a:buClr>
              <a:buSzPts val="1400"/>
              <a:buChar char="•"/>
              <a:defRPr sz="1400">
                <a:solidFill>
                  <a:srgbClr val="1464F4"/>
                </a:solidFill>
                <a:latin typeface="Mulish"/>
                <a:ea typeface="Mulish"/>
                <a:cs typeface="Mulish"/>
                <a:sym typeface="Mulish"/>
              </a:defRPr>
            </a:lvl3pPr>
            <a:lvl4pPr indent="-317500" lvl="3" marL="1828800" algn="l">
              <a:lnSpc>
                <a:spcPct val="90000"/>
              </a:lnSpc>
              <a:spcBef>
                <a:spcPts val="500"/>
              </a:spcBef>
              <a:spcAft>
                <a:spcPts val="0"/>
              </a:spcAft>
              <a:buClr>
                <a:srgbClr val="1464F4"/>
              </a:buClr>
              <a:buSzPts val="1400"/>
              <a:buChar char="•"/>
              <a:defRPr sz="1400">
                <a:solidFill>
                  <a:srgbClr val="1464F4"/>
                </a:solidFill>
                <a:latin typeface="Mulish"/>
                <a:ea typeface="Mulish"/>
                <a:cs typeface="Mulish"/>
                <a:sym typeface="Mulish"/>
              </a:defRPr>
            </a:lvl4pPr>
            <a:lvl5pPr indent="-317500" lvl="4" marL="2286000" algn="l">
              <a:lnSpc>
                <a:spcPct val="90000"/>
              </a:lnSpc>
              <a:spcBef>
                <a:spcPts val="500"/>
              </a:spcBef>
              <a:spcAft>
                <a:spcPts val="0"/>
              </a:spcAft>
              <a:buClr>
                <a:srgbClr val="1464F4"/>
              </a:buClr>
              <a:buSzPts val="1400"/>
              <a:buChar char="•"/>
              <a:defRPr sz="1400">
                <a:solidFill>
                  <a:srgbClr val="1464F4"/>
                </a:solidFill>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4" name="Google Shape;184;p57"/>
          <p:cNvSpPr txBox="1"/>
          <p:nvPr>
            <p:ph idx="4" type="body"/>
          </p:nvPr>
        </p:nvSpPr>
        <p:spPr>
          <a:xfrm>
            <a:off x="431837" y="454776"/>
            <a:ext cx="1994492" cy="109696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000000"/>
              </a:buClr>
              <a:buSzPts val="2500"/>
              <a:buNone/>
              <a:defRPr sz="2500">
                <a:solidFill>
                  <a:srgbClr val="000000"/>
                </a:solidFill>
                <a:latin typeface="Mulish SemiBold"/>
                <a:ea typeface="Mulish SemiBold"/>
                <a:cs typeface="Mulish SemiBold"/>
                <a:sym typeface="Mulish SemiBold"/>
              </a:defRPr>
            </a:lvl1pPr>
            <a:lvl2pPr indent="-387350" lvl="1" marL="914400" algn="l">
              <a:lnSpc>
                <a:spcPct val="90000"/>
              </a:lnSpc>
              <a:spcBef>
                <a:spcPts val="500"/>
              </a:spcBef>
              <a:spcAft>
                <a:spcPts val="0"/>
              </a:spcAft>
              <a:buClr>
                <a:srgbClr val="000000"/>
              </a:buClr>
              <a:buSzPts val="2500"/>
              <a:buChar char="•"/>
              <a:defRPr sz="2500">
                <a:solidFill>
                  <a:srgbClr val="000000"/>
                </a:solidFill>
                <a:latin typeface="Mulish SemiBold"/>
                <a:ea typeface="Mulish SemiBold"/>
                <a:cs typeface="Mulish SemiBold"/>
                <a:sym typeface="Mulish SemiBold"/>
              </a:defRPr>
            </a:lvl2pPr>
            <a:lvl3pPr indent="-387350" lvl="2" marL="1371600" algn="l">
              <a:lnSpc>
                <a:spcPct val="90000"/>
              </a:lnSpc>
              <a:spcBef>
                <a:spcPts val="500"/>
              </a:spcBef>
              <a:spcAft>
                <a:spcPts val="0"/>
              </a:spcAft>
              <a:buClr>
                <a:srgbClr val="000000"/>
              </a:buClr>
              <a:buSzPts val="2500"/>
              <a:buChar char="•"/>
              <a:defRPr sz="2500">
                <a:solidFill>
                  <a:srgbClr val="000000"/>
                </a:solidFill>
                <a:latin typeface="Mulish SemiBold"/>
                <a:ea typeface="Mulish SemiBold"/>
                <a:cs typeface="Mulish SemiBold"/>
                <a:sym typeface="Mulish SemiBold"/>
              </a:defRPr>
            </a:lvl3pPr>
            <a:lvl4pPr indent="-387350" lvl="3" marL="1828800" algn="l">
              <a:lnSpc>
                <a:spcPct val="90000"/>
              </a:lnSpc>
              <a:spcBef>
                <a:spcPts val="500"/>
              </a:spcBef>
              <a:spcAft>
                <a:spcPts val="0"/>
              </a:spcAft>
              <a:buClr>
                <a:srgbClr val="000000"/>
              </a:buClr>
              <a:buSzPts val="2500"/>
              <a:buChar char="•"/>
              <a:defRPr sz="2500">
                <a:solidFill>
                  <a:srgbClr val="000000"/>
                </a:solidFill>
                <a:latin typeface="Mulish SemiBold"/>
                <a:ea typeface="Mulish SemiBold"/>
                <a:cs typeface="Mulish SemiBold"/>
                <a:sym typeface="Mulish SemiBold"/>
              </a:defRPr>
            </a:lvl4pPr>
            <a:lvl5pPr indent="-387350" lvl="4" marL="2286000" algn="l">
              <a:lnSpc>
                <a:spcPct val="90000"/>
              </a:lnSpc>
              <a:spcBef>
                <a:spcPts val="500"/>
              </a:spcBef>
              <a:spcAft>
                <a:spcPts val="0"/>
              </a:spcAft>
              <a:buClr>
                <a:srgbClr val="000000"/>
              </a:buClr>
              <a:buSzPts val="2500"/>
              <a:buChar char="•"/>
              <a:defRPr sz="2500">
                <a:solidFill>
                  <a:srgbClr val="000000"/>
                </a:solidFill>
                <a:latin typeface="Mulish SemiBold"/>
                <a:ea typeface="Mulish SemiBold"/>
                <a:cs typeface="Mulish SemiBold"/>
                <a:sym typeface="Mulish SemiBold"/>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5" name="Google Shape;185;p57"/>
          <p:cNvSpPr txBox="1"/>
          <p:nvPr/>
        </p:nvSpPr>
        <p:spPr>
          <a:xfrm>
            <a:off x="6101344" y="282203"/>
            <a:ext cx="1404788" cy="1130743"/>
          </a:xfrm>
          <a:prstGeom prst="rect">
            <a:avLst/>
          </a:prstGeom>
          <a:noFill/>
          <a:ln>
            <a:noFill/>
          </a:ln>
        </p:spPr>
        <p:txBody>
          <a:bodyPr anchorCtr="0" anchor="t" bIns="0" lIns="0" spcFirstLastPara="1" rIns="0" wrap="square" tIns="10775">
            <a:spAutoFit/>
          </a:bodyPr>
          <a:lstStyle/>
          <a:p>
            <a:pPr indent="0" lvl="0" marL="7701" marR="0" rtl="0" algn="l">
              <a:spcBef>
                <a:spcPts val="0"/>
              </a:spcBef>
              <a:spcAft>
                <a:spcPts val="0"/>
              </a:spcAft>
              <a:buNone/>
            </a:pPr>
            <a:r>
              <a:rPr lang="en-US" sz="7276">
                <a:solidFill>
                  <a:srgbClr val="D9E0E1"/>
                </a:solidFill>
                <a:latin typeface="Mulish"/>
                <a:ea typeface="Mulish"/>
                <a:cs typeface="Mulish"/>
                <a:sym typeface="Mulish"/>
              </a:rPr>
              <a:t>01</a:t>
            </a:r>
            <a:endParaRPr sz="7276">
              <a:solidFill>
                <a:schemeClr val="dk1"/>
              </a:solidFill>
              <a:latin typeface="Mulish"/>
              <a:ea typeface="Mulish"/>
              <a:cs typeface="Mulish"/>
              <a:sym typeface="Mulish"/>
            </a:endParaRPr>
          </a:p>
        </p:txBody>
      </p:sp>
      <p:sp>
        <p:nvSpPr>
          <p:cNvPr id="186" name="Google Shape;186;p57"/>
          <p:cNvSpPr txBox="1"/>
          <p:nvPr/>
        </p:nvSpPr>
        <p:spPr>
          <a:xfrm>
            <a:off x="6096000" y="2233489"/>
            <a:ext cx="1404788" cy="1130743"/>
          </a:xfrm>
          <a:prstGeom prst="rect">
            <a:avLst/>
          </a:prstGeom>
          <a:noFill/>
          <a:ln>
            <a:noFill/>
          </a:ln>
        </p:spPr>
        <p:txBody>
          <a:bodyPr anchorCtr="0" anchor="t" bIns="0" lIns="0" spcFirstLastPara="1" rIns="0" wrap="square" tIns="10775">
            <a:spAutoFit/>
          </a:bodyPr>
          <a:lstStyle/>
          <a:p>
            <a:pPr indent="0" lvl="0" marL="7701" marR="0" rtl="0" algn="l">
              <a:spcBef>
                <a:spcPts val="0"/>
              </a:spcBef>
              <a:spcAft>
                <a:spcPts val="0"/>
              </a:spcAft>
              <a:buNone/>
            </a:pPr>
            <a:r>
              <a:rPr lang="en-US" sz="7276">
                <a:solidFill>
                  <a:srgbClr val="D9E0E1"/>
                </a:solidFill>
                <a:latin typeface="Mulish"/>
                <a:ea typeface="Mulish"/>
                <a:cs typeface="Mulish"/>
                <a:sym typeface="Mulish"/>
              </a:rPr>
              <a:t>02</a:t>
            </a:r>
            <a:endParaRPr sz="7276">
              <a:solidFill>
                <a:schemeClr val="dk1"/>
              </a:solidFill>
              <a:latin typeface="Mulish"/>
              <a:ea typeface="Mulish"/>
              <a:cs typeface="Mulish"/>
              <a:sym typeface="Mulish"/>
            </a:endParaRPr>
          </a:p>
        </p:txBody>
      </p:sp>
      <p:sp>
        <p:nvSpPr>
          <p:cNvPr id="187" name="Google Shape;187;p57"/>
          <p:cNvSpPr txBox="1"/>
          <p:nvPr/>
        </p:nvSpPr>
        <p:spPr>
          <a:xfrm>
            <a:off x="6096000" y="4194119"/>
            <a:ext cx="1404788" cy="1130743"/>
          </a:xfrm>
          <a:prstGeom prst="rect">
            <a:avLst/>
          </a:prstGeom>
          <a:noFill/>
          <a:ln>
            <a:noFill/>
          </a:ln>
        </p:spPr>
        <p:txBody>
          <a:bodyPr anchorCtr="0" anchor="t" bIns="0" lIns="0" spcFirstLastPara="1" rIns="0" wrap="square" tIns="10775">
            <a:spAutoFit/>
          </a:bodyPr>
          <a:lstStyle/>
          <a:p>
            <a:pPr indent="0" lvl="0" marL="7701" marR="0" rtl="0" algn="l">
              <a:spcBef>
                <a:spcPts val="0"/>
              </a:spcBef>
              <a:spcAft>
                <a:spcPts val="0"/>
              </a:spcAft>
              <a:buNone/>
            </a:pPr>
            <a:r>
              <a:rPr lang="en-US" sz="7276">
                <a:solidFill>
                  <a:srgbClr val="D9E0E1"/>
                </a:solidFill>
                <a:latin typeface="Mulish"/>
                <a:ea typeface="Mulish"/>
                <a:cs typeface="Mulish"/>
                <a:sym typeface="Mulish"/>
              </a:rPr>
              <a:t>03</a:t>
            </a:r>
            <a:endParaRPr sz="7276">
              <a:solidFill>
                <a:schemeClr val="dk1"/>
              </a:solidFill>
              <a:latin typeface="Mulish"/>
              <a:ea typeface="Mulish"/>
              <a:cs typeface="Mulish"/>
              <a:sym typeface="Mulish"/>
            </a:endParaRPr>
          </a:p>
        </p:txBody>
      </p:sp>
      <p:sp>
        <p:nvSpPr>
          <p:cNvPr id="188" name="Google Shape;188;p57"/>
          <p:cNvSpPr/>
          <p:nvPr/>
        </p:nvSpPr>
        <p:spPr>
          <a:xfrm>
            <a:off x="3162726" y="896856"/>
            <a:ext cx="2108229" cy="0"/>
          </a:xfrm>
          <a:custGeom>
            <a:rect b="b" l="l" r="r" t="t"/>
            <a:pathLst>
              <a:path extrusionOk="0" h="120000" w="3476625">
                <a:moveTo>
                  <a:pt x="0" y="0"/>
                </a:moveTo>
                <a:lnTo>
                  <a:pt x="3476333" y="0"/>
                </a:lnTo>
              </a:path>
            </a:pathLst>
          </a:custGeom>
          <a:noFill/>
          <a:ln cap="flat" cmpd="sng" w="9525">
            <a:solidFill>
              <a:srgbClr val="929FB1"/>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092">
              <a:solidFill>
                <a:schemeClr val="dk1"/>
              </a:solidFill>
              <a:latin typeface="Mulish"/>
              <a:ea typeface="Mulish"/>
              <a:cs typeface="Mulish"/>
              <a:sym typeface="Mulish"/>
            </a:endParaRPr>
          </a:p>
        </p:txBody>
      </p:sp>
      <p:sp>
        <p:nvSpPr>
          <p:cNvPr id="189" name="Google Shape;189;p57"/>
          <p:cNvSpPr/>
          <p:nvPr/>
        </p:nvSpPr>
        <p:spPr>
          <a:xfrm>
            <a:off x="3162726" y="2927498"/>
            <a:ext cx="2108229" cy="0"/>
          </a:xfrm>
          <a:custGeom>
            <a:rect b="b" l="l" r="r" t="t"/>
            <a:pathLst>
              <a:path extrusionOk="0" h="120000" w="3476625">
                <a:moveTo>
                  <a:pt x="0" y="0"/>
                </a:moveTo>
                <a:lnTo>
                  <a:pt x="3476333" y="0"/>
                </a:lnTo>
              </a:path>
            </a:pathLst>
          </a:custGeom>
          <a:noFill/>
          <a:ln cap="flat" cmpd="sng" w="9525">
            <a:solidFill>
              <a:srgbClr val="929FB1"/>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092">
              <a:solidFill>
                <a:schemeClr val="dk1"/>
              </a:solidFill>
              <a:latin typeface="Mulish"/>
              <a:ea typeface="Mulish"/>
              <a:cs typeface="Mulish"/>
              <a:sym typeface="Mulish"/>
            </a:endParaRPr>
          </a:p>
        </p:txBody>
      </p:sp>
      <p:sp>
        <p:nvSpPr>
          <p:cNvPr id="190" name="Google Shape;190;p57"/>
          <p:cNvSpPr/>
          <p:nvPr/>
        </p:nvSpPr>
        <p:spPr>
          <a:xfrm>
            <a:off x="3162726" y="4878366"/>
            <a:ext cx="2108229" cy="0"/>
          </a:xfrm>
          <a:custGeom>
            <a:rect b="b" l="l" r="r" t="t"/>
            <a:pathLst>
              <a:path extrusionOk="0" h="120000" w="3476625">
                <a:moveTo>
                  <a:pt x="0" y="0"/>
                </a:moveTo>
                <a:lnTo>
                  <a:pt x="3476333" y="0"/>
                </a:lnTo>
              </a:path>
            </a:pathLst>
          </a:custGeom>
          <a:noFill/>
          <a:ln cap="flat" cmpd="sng" w="9525">
            <a:solidFill>
              <a:srgbClr val="929FB1"/>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092">
              <a:solidFill>
                <a:schemeClr val="dk1"/>
              </a:solidFill>
              <a:latin typeface="Mulish"/>
              <a:ea typeface="Mulish"/>
              <a:cs typeface="Mulish"/>
              <a:sym typeface="Mulish"/>
            </a:endParaRPr>
          </a:p>
        </p:txBody>
      </p:sp>
      <p:pic>
        <p:nvPicPr>
          <p:cNvPr descr="Shape&#10;&#10;Description automatically generated with medium confidence" id="191" name="Google Shape;191;p57"/>
          <p:cNvPicPr preferRelativeResize="0"/>
          <p:nvPr/>
        </p:nvPicPr>
        <p:blipFill rotWithShape="1">
          <a:blip r:embed="rId2">
            <a:alphaModFix/>
          </a:blip>
          <a:srcRect b="0" l="0" r="0" t="0"/>
          <a:stretch/>
        </p:blipFill>
        <p:spPr>
          <a:xfrm>
            <a:off x="10145305" y="454776"/>
            <a:ext cx="1593523" cy="417503"/>
          </a:xfrm>
          <a:prstGeom prst="rect">
            <a:avLst/>
          </a:prstGeom>
          <a:noFill/>
          <a:ln>
            <a:noFill/>
          </a:ln>
        </p:spPr>
      </p:pic>
      <p:sp>
        <p:nvSpPr>
          <p:cNvPr id="192" name="Google Shape;192;p57"/>
          <p:cNvSpPr/>
          <p:nvPr>
            <p:ph idx="5" type="pic"/>
          </p:nvPr>
        </p:nvSpPr>
        <p:spPr>
          <a:xfrm>
            <a:off x="3027803" y="1116046"/>
            <a:ext cx="2378075" cy="1592263"/>
          </a:xfrm>
          <a:prstGeom prst="rect">
            <a:avLst/>
          </a:prstGeom>
          <a:noFill/>
          <a:ln>
            <a:noFill/>
          </a:ln>
        </p:spPr>
      </p:sp>
      <p:sp>
        <p:nvSpPr>
          <p:cNvPr id="193" name="Google Shape;193;p57"/>
          <p:cNvSpPr/>
          <p:nvPr>
            <p:ph idx="6" type="pic"/>
          </p:nvPr>
        </p:nvSpPr>
        <p:spPr>
          <a:xfrm>
            <a:off x="3027802" y="3106801"/>
            <a:ext cx="2378075" cy="1592263"/>
          </a:xfrm>
          <a:prstGeom prst="rect">
            <a:avLst/>
          </a:prstGeom>
          <a:noFill/>
          <a:ln>
            <a:noFill/>
          </a:ln>
        </p:spPr>
      </p:sp>
      <p:sp>
        <p:nvSpPr>
          <p:cNvPr id="194" name="Google Shape;194;p57"/>
          <p:cNvSpPr/>
          <p:nvPr>
            <p:ph idx="7" type="pic"/>
          </p:nvPr>
        </p:nvSpPr>
        <p:spPr>
          <a:xfrm>
            <a:off x="3027802" y="5097074"/>
            <a:ext cx="2378075" cy="1592263"/>
          </a:xfrm>
          <a:prstGeom prst="rect">
            <a:avLst/>
          </a:prstGeom>
          <a:noFill/>
          <a:ln>
            <a:noFill/>
          </a:ln>
        </p:spPr>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wo Content">
  <p:cSld name="1_Two Content">
    <p:spTree>
      <p:nvGrpSpPr>
        <p:cNvPr id="195" name="Shape 195"/>
        <p:cNvGrpSpPr/>
        <p:nvPr/>
      </p:nvGrpSpPr>
      <p:grpSpPr>
        <a:xfrm>
          <a:off x="0" y="0"/>
          <a:ext cx="0" cy="0"/>
          <a:chOff x="0" y="0"/>
          <a:chExt cx="0" cy="0"/>
        </a:xfrm>
      </p:grpSpPr>
      <p:sp>
        <p:nvSpPr>
          <p:cNvPr id="196" name="Google Shape;196;p58"/>
          <p:cNvSpPr txBox="1"/>
          <p:nvPr>
            <p:ph idx="1" type="body"/>
          </p:nvPr>
        </p:nvSpPr>
        <p:spPr>
          <a:xfrm>
            <a:off x="534987" y="454776"/>
            <a:ext cx="4027959" cy="109696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1464F4"/>
              </a:buClr>
              <a:buSzPts val="3400"/>
              <a:buNone/>
              <a:defRPr sz="3400">
                <a:solidFill>
                  <a:srgbClr val="1464F4"/>
                </a:solidFill>
                <a:latin typeface="Mulish"/>
                <a:ea typeface="Mulish"/>
                <a:cs typeface="Mulish"/>
                <a:sym typeface="Mulish"/>
              </a:defRPr>
            </a:lvl1pPr>
            <a:lvl2pPr indent="-444500" lvl="1" marL="914400" algn="l">
              <a:lnSpc>
                <a:spcPct val="90000"/>
              </a:lnSpc>
              <a:spcBef>
                <a:spcPts val="500"/>
              </a:spcBef>
              <a:spcAft>
                <a:spcPts val="0"/>
              </a:spcAft>
              <a:buClr>
                <a:srgbClr val="1464F4"/>
              </a:buClr>
              <a:buSzPts val="3400"/>
              <a:buChar char="•"/>
              <a:defRPr sz="3400">
                <a:solidFill>
                  <a:srgbClr val="1464F4"/>
                </a:solidFill>
                <a:latin typeface="Mulish"/>
                <a:ea typeface="Mulish"/>
                <a:cs typeface="Mulish"/>
                <a:sym typeface="Mulish"/>
              </a:defRPr>
            </a:lvl2pPr>
            <a:lvl3pPr indent="-444500" lvl="2" marL="1371600" algn="l">
              <a:lnSpc>
                <a:spcPct val="90000"/>
              </a:lnSpc>
              <a:spcBef>
                <a:spcPts val="500"/>
              </a:spcBef>
              <a:spcAft>
                <a:spcPts val="0"/>
              </a:spcAft>
              <a:buClr>
                <a:srgbClr val="1464F4"/>
              </a:buClr>
              <a:buSzPts val="3400"/>
              <a:buChar char="•"/>
              <a:defRPr sz="3400">
                <a:solidFill>
                  <a:srgbClr val="1464F4"/>
                </a:solidFill>
                <a:latin typeface="Mulish"/>
                <a:ea typeface="Mulish"/>
                <a:cs typeface="Mulish"/>
                <a:sym typeface="Mulish"/>
              </a:defRPr>
            </a:lvl3pPr>
            <a:lvl4pPr indent="-444500" lvl="3" marL="1828800" algn="l">
              <a:lnSpc>
                <a:spcPct val="90000"/>
              </a:lnSpc>
              <a:spcBef>
                <a:spcPts val="500"/>
              </a:spcBef>
              <a:spcAft>
                <a:spcPts val="0"/>
              </a:spcAft>
              <a:buClr>
                <a:srgbClr val="1464F4"/>
              </a:buClr>
              <a:buSzPts val="3400"/>
              <a:buChar char="•"/>
              <a:defRPr sz="3400">
                <a:solidFill>
                  <a:srgbClr val="1464F4"/>
                </a:solidFill>
                <a:latin typeface="Mulish"/>
                <a:ea typeface="Mulish"/>
                <a:cs typeface="Mulish"/>
                <a:sym typeface="Mulish"/>
              </a:defRPr>
            </a:lvl4pPr>
            <a:lvl5pPr indent="-444500" lvl="4" marL="2286000" algn="l">
              <a:lnSpc>
                <a:spcPct val="90000"/>
              </a:lnSpc>
              <a:spcBef>
                <a:spcPts val="500"/>
              </a:spcBef>
              <a:spcAft>
                <a:spcPts val="0"/>
              </a:spcAft>
              <a:buClr>
                <a:srgbClr val="1464F4"/>
              </a:buClr>
              <a:buSzPts val="3400"/>
              <a:buChar char="•"/>
              <a:defRPr sz="3400">
                <a:solidFill>
                  <a:srgbClr val="1464F4"/>
                </a:solidFill>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97" name="Google Shape;197;p58"/>
          <p:cNvSpPr/>
          <p:nvPr/>
        </p:nvSpPr>
        <p:spPr>
          <a:xfrm>
            <a:off x="5564900" y="0"/>
            <a:ext cx="3065700" cy="56223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Arial"/>
              <a:buNone/>
            </a:pPr>
            <a:r>
              <a:t/>
            </a:r>
            <a:endParaRPr sz="1800">
              <a:solidFill>
                <a:schemeClr val="dk1"/>
              </a:solidFill>
              <a:latin typeface="Mulish"/>
              <a:ea typeface="Mulish"/>
              <a:cs typeface="Mulish"/>
              <a:sym typeface="Mulish"/>
            </a:endParaRPr>
          </a:p>
        </p:txBody>
      </p:sp>
      <p:sp>
        <p:nvSpPr>
          <p:cNvPr id="198" name="Google Shape;198;p58"/>
          <p:cNvSpPr/>
          <p:nvPr/>
        </p:nvSpPr>
        <p:spPr>
          <a:xfrm>
            <a:off x="8812150" y="1235700"/>
            <a:ext cx="3065700" cy="56223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Arial"/>
              <a:buNone/>
            </a:pPr>
            <a:r>
              <a:t/>
            </a:r>
            <a:endParaRPr sz="1800">
              <a:solidFill>
                <a:schemeClr val="dk1"/>
              </a:solidFill>
              <a:latin typeface="Mulish"/>
              <a:ea typeface="Mulish"/>
              <a:cs typeface="Mulish"/>
              <a:sym typeface="Mulish"/>
            </a:endParaRPr>
          </a:p>
        </p:txBody>
      </p:sp>
      <p:pic>
        <p:nvPicPr>
          <p:cNvPr descr="Shape&#10;&#10;Description automatically generated with medium confidence" id="199" name="Google Shape;199;p58"/>
          <p:cNvPicPr preferRelativeResize="0"/>
          <p:nvPr/>
        </p:nvPicPr>
        <p:blipFill rotWithShape="1">
          <a:blip r:embed="rId2">
            <a:alphaModFix/>
          </a:blip>
          <a:srcRect b="0" l="0" r="0" t="0"/>
          <a:stretch/>
        </p:blipFill>
        <p:spPr>
          <a:xfrm>
            <a:off x="10145305" y="454776"/>
            <a:ext cx="1593523" cy="417503"/>
          </a:xfrm>
          <a:prstGeom prst="rect">
            <a:avLst/>
          </a:prstGeom>
          <a:noFill/>
          <a:ln>
            <a:noFill/>
          </a:ln>
        </p:spPr>
      </p:pic>
      <p:sp>
        <p:nvSpPr>
          <p:cNvPr id="200" name="Google Shape;200;p58"/>
          <p:cNvSpPr/>
          <p:nvPr>
            <p:ph idx="2" type="pic"/>
          </p:nvPr>
        </p:nvSpPr>
        <p:spPr>
          <a:xfrm>
            <a:off x="5564188" y="0"/>
            <a:ext cx="3067050" cy="5622925"/>
          </a:xfrm>
          <a:prstGeom prst="rect">
            <a:avLst/>
          </a:prstGeom>
          <a:noFill/>
          <a:ln>
            <a:noFill/>
          </a:ln>
        </p:spPr>
      </p:sp>
      <p:sp>
        <p:nvSpPr>
          <p:cNvPr id="201" name="Google Shape;201;p58"/>
          <p:cNvSpPr/>
          <p:nvPr>
            <p:ph idx="3" type="pic"/>
          </p:nvPr>
        </p:nvSpPr>
        <p:spPr>
          <a:xfrm>
            <a:off x="8794613" y="1235700"/>
            <a:ext cx="3067050" cy="5622925"/>
          </a:xfrm>
          <a:prstGeom prst="rect">
            <a:avLst/>
          </a:prstGeom>
          <a:noFill/>
          <a:ln>
            <a:noFill/>
          </a:ln>
        </p:spPr>
      </p:sp>
      <p:sp>
        <p:nvSpPr>
          <p:cNvPr id="202" name="Google Shape;202;p58"/>
          <p:cNvSpPr txBox="1"/>
          <p:nvPr>
            <p:ph idx="4" type="body"/>
          </p:nvPr>
        </p:nvSpPr>
        <p:spPr>
          <a:xfrm>
            <a:off x="534988" y="1738313"/>
            <a:ext cx="4027487" cy="3884612"/>
          </a:xfrm>
          <a:prstGeom prst="rect">
            <a:avLst/>
          </a:prstGeom>
          <a:noFill/>
          <a:ln>
            <a:noFill/>
          </a:ln>
        </p:spPr>
        <p:txBody>
          <a:bodyPr anchorCtr="0" anchor="t" bIns="45700" lIns="91425" spcFirstLastPara="1" rIns="91425" wrap="square" tIns="45700">
            <a:normAutofit/>
          </a:bodyPr>
          <a:lstStyle>
            <a:lvl1pPr indent="-228600" lvl="0" marL="457200" algn="just">
              <a:lnSpc>
                <a:spcPct val="90000"/>
              </a:lnSpc>
              <a:spcBef>
                <a:spcPts val="1000"/>
              </a:spcBef>
              <a:spcAft>
                <a:spcPts val="0"/>
              </a:spcAft>
              <a:buClr>
                <a:schemeClr val="dk1"/>
              </a:buClr>
              <a:buSzPts val="1300"/>
              <a:buNone/>
              <a:defRPr sz="1300">
                <a:latin typeface="Mulish"/>
                <a:ea typeface="Mulish"/>
                <a:cs typeface="Mulish"/>
                <a:sym typeface="Mulish"/>
              </a:defRPr>
            </a:lvl1pPr>
            <a:lvl2pPr indent="-311150" lvl="1" marL="914400" algn="just">
              <a:lnSpc>
                <a:spcPct val="90000"/>
              </a:lnSpc>
              <a:spcBef>
                <a:spcPts val="500"/>
              </a:spcBef>
              <a:spcAft>
                <a:spcPts val="0"/>
              </a:spcAft>
              <a:buClr>
                <a:schemeClr val="dk1"/>
              </a:buClr>
              <a:buSzPts val="1300"/>
              <a:buChar char="•"/>
              <a:defRPr sz="1300">
                <a:latin typeface="Mulish"/>
                <a:ea typeface="Mulish"/>
                <a:cs typeface="Mulish"/>
                <a:sym typeface="Mulish"/>
              </a:defRPr>
            </a:lvl2pPr>
            <a:lvl3pPr indent="-311150" lvl="2" marL="1371600" algn="just">
              <a:lnSpc>
                <a:spcPct val="90000"/>
              </a:lnSpc>
              <a:spcBef>
                <a:spcPts val="500"/>
              </a:spcBef>
              <a:spcAft>
                <a:spcPts val="0"/>
              </a:spcAft>
              <a:buClr>
                <a:schemeClr val="dk1"/>
              </a:buClr>
              <a:buSzPts val="1300"/>
              <a:buChar char="•"/>
              <a:defRPr sz="1300">
                <a:latin typeface="Mulish"/>
                <a:ea typeface="Mulish"/>
                <a:cs typeface="Mulish"/>
                <a:sym typeface="Mulish"/>
              </a:defRPr>
            </a:lvl3pPr>
            <a:lvl4pPr indent="-311150" lvl="3" marL="1828800" algn="just">
              <a:lnSpc>
                <a:spcPct val="90000"/>
              </a:lnSpc>
              <a:spcBef>
                <a:spcPts val="500"/>
              </a:spcBef>
              <a:spcAft>
                <a:spcPts val="0"/>
              </a:spcAft>
              <a:buClr>
                <a:schemeClr val="dk1"/>
              </a:buClr>
              <a:buSzPts val="1300"/>
              <a:buChar char="•"/>
              <a:defRPr sz="1300">
                <a:latin typeface="Mulish"/>
                <a:ea typeface="Mulish"/>
                <a:cs typeface="Mulish"/>
                <a:sym typeface="Mulish"/>
              </a:defRPr>
            </a:lvl4pPr>
            <a:lvl5pPr indent="-311150" lvl="4" marL="2286000" algn="just">
              <a:lnSpc>
                <a:spcPct val="90000"/>
              </a:lnSpc>
              <a:spcBef>
                <a:spcPts val="500"/>
              </a:spcBef>
              <a:spcAft>
                <a:spcPts val="0"/>
              </a:spcAft>
              <a:buClr>
                <a:schemeClr val="dk1"/>
              </a:buClr>
              <a:buSzPts val="1300"/>
              <a:buChar char="•"/>
              <a:defRPr sz="1300">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and Content">
  <p:cSld name="1_Title and Content">
    <p:spTree>
      <p:nvGrpSpPr>
        <p:cNvPr id="203" name="Shape 203"/>
        <p:cNvGrpSpPr/>
        <p:nvPr/>
      </p:nvGrpSpPr>
      <p:grpSpPr>
        <a:xfrm>
          <a:off x="0" y="0"/>
          <a:ext cx="0" cy="0"/>
          <a:chOff x="0" y="0"/>
          <a:chExt cx="0" cy="0"/>
        </a:xfrm>
      </p:grpSpPr>
      <p:sp>
        <p:nvSpPr>
          <p:cNvPr id="204" name="Google Shape;204;p59"/>
          <p:cNvSpPr txBox="1"/>
          <p:nvPr>
            <p:ph idx="1" type="body"/>
          </p:nvPr>
        </p:nvSpPr>
        <p:spPr>
          <a:xfrm>
            <a:off x="709451" y="5360450"/>
            <a:ext cx="3416300" cy="927100"/>
          </a:xfrm>
          <a:prstGeom prst="rect">
            <a:avLst/>
          </a:prstGeom>
          <a:noFill/>
          <a:ln>
            <a:noFill/>
          </a:ln>
        </p:spPr>
        <p:txBody>
          <a:bodyPr anchorCtr="0" anchor="t" bIns="45700" lIns="91425" spcFirstLastPara="1" rIns="91425" wrap="square" tIns="45700">
            <a:noAutofit/>
          </a:bodyPr>
          <a:lstStyle>
            <a:lvl1pPr indent="-228600" lvl="0" marL="457200" algn="just">
              <a:lnSpc>
                <a:spcPct val="90000"/>
              </a:lnSpc>
              <a:spcBef>
                <a:spcPts val="1000"/>
              </a:spcBef>
              <a:spcAft>
                <a:spcPts val="0"/>
              </a:spcAft>
              <a:buClr>
                <a:schemeClr val="dk1"/>
              </a:buClr>
              <a:buSzPts val="1300"/>
              <a:buNone/>
              <a:defRPr sz="1300">
                <a:latin typeface="Mulish"/>
                <a:ea typeface="Mulish"/>
                <a:cs typeface="Mulish"/>
                <a:sym typeface="Mulish"/>
              </a:defRPr>
            </a:lvl1pPr>
            <a:lvl2pPr indent="-311150" lvl="1" marL="914400" algn="just">
              <a:lnSpc>
                <a:spcPct val="90000"/>
              </a:lnSpc>
              <a:spcBef>
                <a:spcPts val="500"/>
              </a:spcBef>
              <a:spcAft>
                <a:spcPts val="0"/>
              </a:spcAft>
              <a:buClr>
                <a:schemeClr val="dk1"/>
              </a:buClr>
              <a:buSzPts val="1300"/>
              <a:buChar char="•"/>
              <a:defRPr sz="1300">
                <a:latin typeface="Mulish"/>
                <a:ea typeface="Mulish"/>
                <a:cs typeface="Mulish"/>
                <a:sym typeface="Mulish"/>
              </a:defRPr>
            </a:lvl2pPr>
            <a:lvl3pPr indent="-311150" lvl="2" marL="1371600" algn="just">
              <a:lnSpc>
                <a:spcPct val="90000"/>
              </a:lnSpc>
              <a:spcBef>
                <a:spcPts val="500"/>
              </a:spcBef>
              <a:spcAft>
                <a:spcPts val="0"/>
              </a:spcAft>
              <a:buClr>
                <a:schemeClr val="dk1"/>
              </a:buClr>
              <a:buSzPts val="1300"/>
              <a:buChar char="•"/>
              <a:defRPr sz="1300">
                <a:latin typeface="Mulish"/>
                <a:ea typeface="Mulish"/>
                <a:cs typeface="Mulish"/>
                <a:sym typeface="Mulish"/>
              </a:defRPr>
            </a:lvl3pPr>
            <a:lvl4pPr indent="-311150" lvl="3" marL="1828800" algn="just">
              <a:lnSpc>
                <a:spcPct val="90000"/>
              </a:lnSpc>
              <a:spcBef>
                <a:spcPts val="500"/>
              </a:spcBef>
              <a:spcAft>
                <a:spcPts val="0"/>
              </a:spcAft>
              <a:buClr>
                <a:schemeClr val="dk1"/>
              </a:buClr>
              <a:buSzPts val="1300"/>
              <a:buChar char="•"/>
              <a:defRPr sz="1300">
                <a:latin typeface="Mulish"/>
                <a:ea typeface="Mulish"/>
                <a:cs typeface="Mulish"/>
                <a:sym typeface="Mulish"/>
              </a:defRPr>
            </a:lvl4pPr>
            <a:lvl5pPr indent="-311150" lvl="4" marL="2286000" algn="just">
              <a:lnSpc>
                <a:spcPct val="90000"/>
              </a:lnSpc>
              <a:spcBef>
                <a:spcPts val="500"/>
              </a:spcBef>
              <a:spcAft>
                <a:spcPts val="0"/>
              </a:spcAft>
              <a:buClr>
                <a:schemeClr val="dk1"/>
              </a:buClr>
              <a:buSzPts val="1300"/>
              <a:buChar char="•"/>
              <a:defRPr sz="1300">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5" name="Google Shape;205;p59"/>
          <p:cNvSpPr/>
          <p:nvPr>
            <p:ph idx="2" type="pic"/>
          </p:nvPr>
        </p:nvSpPr>
        <p:spPr>
          <a:xfrm>
            <a:off x="709451" y="2737400"/>
            <a:ext cx="3416300" cy="2214562"/>
          </a:xfrm>
          <a:prstGeom prst="rect">
            <a:avLst/>
          </a:prstGeom>
          <a:noFill/>
          <a:ln>
            <a:noFill/>
          </a:ln>
        </p:spPr>
      </p:sp>
      <p:sp>
        <p:nvSpPr>
          <p:cNvPr id="206" name="Google Shape;206;p59"/>
          <p:cNvSpPr txBox="1"/>
          <p:nvPr>
            <p:ph idx="3" type="body"/>
          </p:nvPr>
        </p:nvSpPr>
        <p:spPr>
          <a:xfrm>
            <a:off x="692763" y="452550"/>
            <a:ext cx="3432988" cy="9271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1464F4"/>
              </a:buClr>
              <a:buSzPts val="2500"/>
              <a:buNone/>
              <a:defRPr sz="2500">
                <a:solidFill>
                  <a:srgbClr val="1464F4"/>
                </a:solidFill>
                <a:latin typeface="Mulish Medium"/>
                <a:ea typeface="Mulish Medium"/>
                <a:cs typeface="Mulish Medium"/>
                <a:sym typeface="Mulish Medium"/>
              </a:defRPr>
            </a:lvl1pPr>
            <a:lvl2pPr indent="-387350" lvl="1" marL="914400" algn="l">
              <a:lnSpc>
                <a:spcPct val="90000"/>
              </a:lnSpc>
              <a:spcBef>
                <a:spcPts val="500"/>
              </a:spcBef>
              <a:spcAft>
                <a:spcPts val="0"/>
              </a:spcAft>
              <a:buClr>
                <a:srgbClr val="1464F4"/>
              </a:buClr>
              <a:buSzPts val="2500"/>
              <a:buChar char="•"/>
              <a:defRPr sz="2500">
                <a:solidFill>
                  <a:srgbClr val="1464F4"/>
                </a:solidFill>
                <a:latin typeface="Mulish Medium"/>
                <a:ea typeface="Mulish Medium"/>
                <a:cs typeface="Mulish Medium"/>
                <a:sym typeface="Mulish Medium"/>
              </a:defRPr>
            </a:lvl2pPr>
            <a:lvl3pPr indent="-387350" lvl="2" marL="1371600" algn="l">
              <a:lnSpc>
                <a:spcPct val="90000"/>
              </a:lnSpc>
              <a:spcBef>
                <a:spcPts val="500"/>
              </a:spcBef>
              <a:spcAft>
                <a:spcPts val="0"/>
              </a:spcAft>
              <a:buClr>
                <a:srgbClr val="1464F4"/>
              </a:buClr>
              <a:buSzPts val="2500"/>
              <a:buChar char="•"/>
              <a:defRPr sz="2500">
                <a:solidFill>
                  <a:srgbClr val="1464F4"/>
                </a:solidFill>
                <a:latin typeface="Mulish Medium"/>
                <a:ea typeface="Mulish Medium"/>
                <a:cs typeface="Mulish Medium"/>
                <a:sym typeface="Mulish Medium"/>
              </a:defRPr>
            </a:lvl3pPr>
            <a:lvl4pPr indent="-387350" lvl="3" marL="1828800" algn="l">
              <a:lnSpc>
                <a:spcPct val="90000"/>
              </a:lnSpc>
              <a:spcBef>
                <a:spcPts val="500"/>
              </a:spcBef>
              <a:spcAft>
                <a:spcPts val="0"/>
              </a:spcAft>
              <a:buClr>
                <a:srgbClr val="1464F4"/>
              </a:buClr>
              <a:buSzPts val="2500"/>
              <a:buChar char="•"/>
              <a:defRPr sz="2500">
                <a:solidFill>
                  <a:srgbClr val="1464F4"/>
                </a:solidFill>
                <a:latin typeface="Mulish Medium"/>
                <a:ea typeface="Mulish Medium"/>
                <a:cs typeface="Mulish Medium"/>
                <a:sym typeface="Mulish Medium"/>
              </a:defRPr>
            </a:lvl4pPr>
            <a:lvl5pPr indent="-387350" lvl="4" marL="2286000" algn="l">
              <a:lnSpc>
                <a:spcPct val="90000"/>
              </a:lnSpc>
              <a:spcBef>
                <a:spcPts val="500"/>
              </a:spcBef>
              <a:spcAft>
                <a:spcPts val="0"/>
              </a:spcAft>
              <a:buClr>
                <a:srgbClr val="1464F4"/>
              </a:buClr>
              <a:buSzPts val="2500"/>
              <a:buChar char="•"/>
              <a:defRPr sz="2500">
                <a:solidFill>
                  <a:srgbClr val="1464F4"/>
                </a:solidFill>
                <a:latin typeface="Mulish Medium"/>
                <a:ea typeface="Mulish Medium"/>
                <a:cs typeface="Mulish Medium"/>
                <a:sym typeface="Mulish Medium"/>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descr="Shape&#10;&#10;Description automatically generated with medium confidence" id="207" name="Google Shape;207;p59"/>
          <p:cNvPicPr preferRelativeResize="0"/>
          <p:nvPr/>
        </p:nvPicPr>
        <p:blipFill rotWithShape="1">
          <a:blip r:embed="rId2">
            <a:alphaModFix/>
          </a:blip>
          <a:srcRect b="0" l="0" r="0" t="0"/>
          <a:stretch/>
        </p:blipFill>
        <p:spPr>
          <a:xfrm>
            <a:off x="709451" y="6043875"/>
            <a:ext cx="1380070" cy="361575"/>
          </a:xfrm>
          <a:prstGeom prst="rect">
            <a:avLst/>
          </a:prstGeom>
          <a:noFill/>
          <a:ln>
            <a:noFill/>
          </a:ln>
        </p:spPr>
      </p:pic>
      <p:sp>
        <p:nvSpPr>
          <p:cNvPr id="208" name="Google Shape;208;p59"/>
          <p:cNvSpPr/>
          <p:nvPr>
            <p:ph idx="4" type="pic"/>
          </p:nvPr>
        </p:nvSpPr>
        <p:spPr>
          <a:xfrm>
            <a:off x="5724525" y="0"/>
            <a:ext cx="3416300" cy="2214562"/>
          </a:xfrm>
          <a:prstGeom prst="rect">
            <a:avLst/>
          </a:prstGeom>
          <a:noFill/>
          <a:ln>
            <a:noFill/>
          </a:ln>
        </p:spPr>
      </p:sp>
      <p:sp>
        <p:nvSpPr>
          <p:cNvPr id="209" name="Google Shape;209;p59"/>
          <p:cNvSpPr/>
          <p:nvPr>
            <p:ph idx="5" type="pic"/>
          </p:nvPr>
        </p:nvSpPr>
        <p:spPr>
          <a:xfrm>
            <a:off x="5724525" y="4637859"/>
            <a:ext cx="3416300" cy="2214562"/>
          </a:xfrm>
          <a:prstGeom prst="rect">
            <a:avLst/>
          </a:prstGeom>
          <a:noFill/>
          <a:ln>
            <a:noFill/>
          </a:ln>
        </p:spPr>
      </p:sp>
      <p:sp>
        <p:nvSpPr>
          <p:cNvPr id="210" name="Google Shape;210;p59"/>
          <p:cNvSpPr/>
          <p:nvPr>
            <p:ph idx="6" type="pic"/>
          </p:nvPr>
        </p:nvSpPr>
        <p:spPr>
          <a:xfrm>
            <a:off x="5724525" y="2318929"/>
            <a:ext cx="3416300" cy="2214562"/>
          </a:xfrm>
          <a:prstGeom prst="rect">
            <a:avLst/>
          </a:prstGeom>
          <a:noFill/>
          <a:ln>
            <a:noFill/>
          </a:ln>
        </p:spPr>
      </p:sp>
      <p:sp>
        <p:nvSpPr>
          <p:cNvPr id="211" name="Google Shape;211;p59"/>
          <p:cNvSpPr txBox="1"/>
          <p:nvPr>
            <p:ph idx="7" type="body"/>
          </p:nvPr>
        </p:nvSpPr>
        <p:spPr>
          <a:xfrm>
            <a:off x="692763" y="1735688"/>
            <a:ext cx="3416300" cy="927100"/>
          </a:xfrm>
          <a:prstGeom prst="rect">
            <a:avLst/>
          </a:prstGeom>
          <a:noFill/>
          <a:ln>
            <a:noFill/>
          </a:ln>
        </p:spPr>
        <p:txBody>
          <a:bodyPr anchorCtr="0" anchor="t" bIns="45700" lIns="91425" spcFirstLastPara="1" rIns="91425" wrap="square" tIns="45700">
            <a:noAutofit/>
          </a:bodyPr>
          <a:lstStyle>
            <a:lvl1pPr indent="-228600" lvl="0" marL="457200" algn="just">
              <a:lnSpc>
                <a:spcPct val="90000"/>
              </a:lnSpc>
              <a:spcBef>
                <a:spcPts val="1000"/>
              </a:spcBef>
              <a:spcAft>
                <a:spcPts val="0"/>
              </a:spcAft>
              <a:buClr>
                <a:schemeClr val="dk1"/>
              </a:buClr>
              <a:buSzPts val="1300"/>
              <a:buNone/>
              <a:defRPr sz="1300">
                <a:latin typeface="Mulish"/>
                <a:ea typeface="Mulish"/>
                <a:cs typeface="Mulish"/>
                <a:sym typeface="Mulish"/>
              </a:defRPr>
            </a:lvl1pPr>
            <a:lvl2pPr indent="-311150" lvl="1" marL="914400" algn="just">
              <a:lnSpc>
                <a:spcPct val="90000"/>
              </a:lnSpc>
              <a:spcBef>
                <a:spcPts val="500"/>
              </a:spcBef>
              <a:spcAft>
                <a:spcPts val="0"/>
              </a:spcAft>
              <a:buClr>
                <a:schemeClr val="dk1"/>
              </a:buClr>
              <a:buSzPts val="1300"/>
              <a:buChar char="•"/>
              <a:defRPr sz="1300">
                <a:latin typeface="Mulish"/>
                <a:ea typeface="Mulish"/>
                <a:cs typeface="Mulish"/>
                <a:sym typeface="Mulish"/>
              </a:defRPr>
            </a:lvl2pPr>
            <a:lvl3pPr indent="-311150" lvl="2" marL="1371600" algn="just">
              <a:lnSpc>
                <a:spcPct val="90000"/>
              </a:lnSpc>
              <a:spcBef>
                <a:spcPts val="500"/>
              </a:spcBef>
              <a:spcAft>
                <a:spcPts val="0"/>
              </a:spcAft>
              <a:buClr>
                <a:schemeClr val="dk1"/>
              </a:buClr>
              <a:buSzPts val="1300"/>
              <a:buChar char="•"/>
              <a:defRPr sz="1300">
                <a:latin typeface="Mulish"/>
                <a:ea typeface="Mulish"/>
                <a:cs typeface="Mulish"/>
                <a:sym typeface="Mulish"/>
              </a:defRPr>
            </a:lvl3pPr>
            <a:lvl4pPr indent="-311150" lvl="3" marL="1828800" algn="just">
              <a:lnSpc>
                <a:spcPct val="90000"/>
              </a:lnSpc>
              <a:spcBef>
                <a:spcPts val="500"/>
              </a:spcBef>
              <a:spcAft>
                <a:spcPts val="0"/>
              </a:spcAft>
              <a:buClr>
                <a:schemeClr val="dk1"/>
              </a:buClr>
              <a:buSzPts val="1300"/>
              <a:buChar char="•"/>
              <a:defRPr sz="1300">
                <a:latin typeface="Mulish"/>
                <a:ea typeface="Mulish"/>
                <a:cs typeface="Mulish"/>
                <a:sym typeface="Mulish"/>
              </a:defRPr>
            </a:lvl4pPr>
            <a:lvl5pPr indent="-311150" lvl="4" marL="2286000" algn="just">
              <a:lnSpc>
                <a:spcPct val="90000"/>
              </a:lnSpc>
              <a:spcBef>
                <a:spcPts val="500"/>
              </a:spcBef>
              <a:spcAft>
                <a:spcPts val="0"/>
              </a:spcAft>
              <a:buClr>
                <a:schemeClr val="dk1"/>
              </a:buClr>
              <a:buSzPts val="1300"/>
              <a:buChar char="•"/>
              <a:defRPr sz="1300">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12" name="Google Shape;212;p59"/>
          <p:cNvSpPr txBox="1"/>
          <p:nvPr>
            <p:ph idx="8" type="body"/>
          </p:nvPr>
        </p:nvSpPr>
        <p:spPr>
          <a:xfrm>
            <a:off x="9455738" y="452550"/>
            <a:ext cx="1924050" cy="3849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1464F4"/>
              </a:buClr>
              <a:buSzPts val="2500"/>
              <a:buNone/>
              <a:defRPr sz="2500">
                <a:solidFill>
                  <a:srgbClr val="1464F4"/>
                </a:solidFill>
                <a:latin typeface="Mulish Medium"/>
                <a:ea typeface="Mulish Medium"/>
                <a:cs typeface="Mulish Medium"/>
                <a:sym typeface="Mulish Medium"/>
              </a:defRPr>
            </a:lvl1pPr>
            <a:lvl2pPr indent="-387350" lvl="1" marL="914400" algn="l">
              <a:lnSpc>
                <a:spcPct val="90000"/>
              </a:lnSpc>
              <a:spcBef>
                <a:spcPts val="500"/>
              </a:spcBef>
              <a:spcAft>
                <a:spcPts val="0"/>
              </a:spcAft>
              <a:buClr>
                <a:srgbClr val="1464F4"/>
              </a:buClr>
              <a:buSzPts val="2500"/>
              <a:buChar char="•"/>
              <a:defRPr sz="2500">
                <a:solidFill>
                  <a:srgbClr val="1464F4"/>
                </a:solidFill>
                <a:latin typeface="Mulish Medium"/>
                <a:ea typeface="Mulish Medium"/>
                <a:cs typeface="Mulish Medium"/>
                <a:sym typeface="Mulish Medium"/>
              </a:defRPr>
            </a:lvl2pPr>
            <a:lvl3pPr indent="-387350" lvl="2" marL="1371600" algn="l">
              <a:lnSpc>
                <a:spcPct val="90000"/>
              </a:lnSpc>
              <a:spcBef>
                <a:spcPts val="500"/>
              </a:spcBef>
              <a:spcAft>
                <a:spcPts val="0"/>
              </a:spcAft>
              <a:buClr>
                <a:srgbClr val="1464F4"/>
              </a:buClr>
              <a:buSzPts val="2500"/>
              <a:buChar char="•"/>
              <a:defRPr sz="2500">
                <a:solidFill>
                  <a:srgbClr val="1464F4"/>
                </a:solidFill>
                <a:latin typeface="Mulish Medium"/>
                <a:ea typeface="Mulish Medium"/>
                <a:cs typeface="Mulish Medium"/>
                <a:sym typeface="Mulish Medium"/>
              </a:defRPr>
            </a:lvl3pPr>
            <a:lvl4pPr indent="-387350" lvl="3" marL="1828800" algn="l">
              <a:lnSpc>
                <a:spcPct val="90000"/>
              </a:lnSpc>
              <a:spcBef>
                <a:spcPts val="500"/>
              </a:spcBef>
              <a:spcAft>
                <a:spcPts val="0"/>
              </a:spcAft>
              <a:buClr>
                <a:srgbClr val="1464F4"/>
              </a:buClr>
              <a:buSzPts val="2500"/>
              <a:buChar char="•"/>
              <a:defRPr sz="2500">
                <a:solidFill>
                  <a:srgbClr val="1464F4"/>
                </a:solidFill>
                <a:latin typeface="Mulish Medium"/>
                <a:ea typeface="Mulish Medium"/>
                <a:cs typeface="Mulish Medium"/>
                <a:sym typeface="Mulish Medium"/>
              </a:defRPr>
            </a:lvl4pPr>
            <a:lvl5pPr indent="-387350" lvl="4" marL="2286000" algn="l">
              <a:lnSpc>
                <a:spcPct val="90000"/>
              </a:lnSpc>
              <a:spcBef>
                <a:spcPts val="500"/>
              </a:spcBef>
              <a:spcAft>
                <a:spcPts val="0"/>
              </a:spcAft>
              <a:buClr>
                <a:srgbClr val="1464F4"/>
              </a:buClr>
              <a:buSzPts val="2500"/>
              <a:buChar char="•"/>
              <a:defRPr sz="2500">
                <a:solidFill>
                  <a:srgbClr val="1464F4"/>
                </a:solidFill>
                <a:latin typeface="Mulish Medium"/>
                <a:ea typeface="Mulish Medium"/>
                <a:cs typeface="Mulish Medium"/>
                <a:sym typeface="Mulish Medium"/>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13" name="Google Shape;213;p59"/>
          <p:cNvSpPr txBox="1"/>
          <p:nvPr>
            <p:ph idx="9" type="body"/>
          </p:nvPr>
        </p:nvSpPr>
        <p:spPr>
          <a:xfrm>
            <a:off x="9517976" y="945687"/>
            <a:ext cx="3416300" cy="927100"/>
          </a:xfrm>
          <a:prstGeom prst="rect">
            <a:avLst/>
          </a:prstGeom>
          <a:noFill/>
          <a:ln>
            <a:noFill/>
          </a:ln>
        </p:spPr>
        <p:txBody>
          <a:bodyPr anchorCtr="0" anchor="t" bIns="45700" lIns="91425" spcFirstLastPara="1" rIns="91425" wrap="square" tIns="45700">
            <a:noAutofit/>
          </a:bodyPr>
          <a:lstStyle>
            <a:lvl1pPr indent="-228600" lvl="0" marL="457200" algn="just">
              <a:lnSpc>
                <a:spcPct val="90000"/>
              </a:lnSpc>
              <a:spcBef>
                <a:spcPts val="1000"/>
              </a:spcBef>
              <a:spcAft>
                <a:spcPts val="0"/>
              </a:spcAft>
              <a:buClr>
                <a:schemeClr val="dk1"/>
              </a:buClr>
              <a:buSzPts val="1300"/>
              <a:buNone/>
              <a:defRPr sz="1300">
                <a:latin typeface="Mulish"/>
                <a:ea typeface="Mulish"/>
                <a:cs typeface="Mulish"/>
                <a:sym typeface="Mulish"/>
              </a:defRPr>
            </a:lvl1pPr>
            <a:lvl2pPr indent="-311150" lvl="1" marL="914400" algn="just">
              <a:lnSpc>
                <a:spcPct val="90000"/>
              </a:lnSpc>
              <a:spcBef>
                <a:spcPts val="500"/>
              </a:spcBef>
              <a:spcAft>
                <a:spcPts val="0"/>
              </a:spcAft>
              <a:buClr>
                <a:schemeClr val="dk1"/>
              </a:buClr>
              <a:buSzPts val="1300"/>
              <a:buChar char="•"/>
              <a:defRPr sz="1300">
                <a:latin typeface="Mulish"/>
                <a:ea typeface="Mulish"/>
                <a:cs typeface="Mulish"/>
                <a:sym typeface="Mulish"/>
              </a:defRPr>
            </a:lvl2pPr>
            <a:lvl3pPr indent="-311150" lvl="2" marL="1371600" algn="just">
              <a:lnSpc>
                <a:spcPct val="90000"/>
              </a:lnSpc>
              <a:spcBef>
                <a:spcPts val="500"/>
              </a:spcBef>
              <a:spcAft>
                <a:spcPts val="0"/>
              </a:spcAft>
              <a:buClr>
                <a:schemeClr val="dk1"/>
              </a:buClr>
              <a:buSzPts val="1300"/>
              <a:buChar char="•"/>
              <a:defRPr sz="1300">
                <a:latin typeface="Mulish"/>
                <a:ea typeface="Mulish"/>
                <a:cs typeface="Mulish"/>
                <a:sym typeface="Mulish"/>
              </a:defRPr>
            </a:lvl3pPr>
            <a:lvl4pPr indent="-311150" lvl="3" marL="1828800" algn="just">
              <a:lnSpc>
                <a:spcPct val="90000"/>
              </a:lnSpc>
              <a:spcBef>
                <a:spcPts val="500"/>
              </a:spcBef>
              <a:spcAft>
                <a:spcPts val="0"/>
              </a:spcAft>
              <a:buClr>
                <a:schemeClr val="dk1"/>
              </a:buClr>
              <a:buSzPts val="1300"/>
              <a:buChar char="•"/>
              <a:defRPr sz="1300">
                <a:latin typeface="Mulish"/>
                <a:ea typeface="Mulish"/>
                <a:cs typeface="Mulish"/>
                <a:sym typeface="Mulish"/>
              </a:defRPr>
            </a:lvl4pPr>
            <a:lvl5pPr indent="-311150" lvl="4" marL="2286000" algn="just">
              <a:lnSpc>
                <a:spcPct val="90000"/>
              </a:lnSpc>
              <a:spcBef>
                <a:spcPts val="500"/>
              </a:spcBef>
              <a:spcAft>
                <a:spcPts val="0"/>
              </a:spcAft>
              <a:buClr>
                <a:schemeClr val="dk1"/>
              </a:buClr>
              <a:buSzPts val="1300"/>
              <a:buChar char="•"/>
              <a:defRPr sz="1300">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14" name="Google Shape;214;p59"/>
          <p:cNvSpPr txBox="1"/>
          <p:nvPr>
            <p:ph idx="13" type="body"/>
          </p:nvPr>
        </p:nvSpPr>
        <p:spPr>
          <a:xfrm>
            <a:off x="9455738" y="2595675"/>
            <a:ext cx="1924050" cy="3849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1464F4"/>
              </a:buClr>
              <a:buSzPts val="2500"/>
              <a:buNone/>
              <a:defRPr sz="2500">
                <a:solidFill>
                  <a:srgbClr val="1464F4"/>
                </a:solidFill>
                <a:latin typeface="Mulish Medium"/>
                <a:ea typeface="Mulish Medium"/>
                <a:cs typeface="Mulish Medium"/>
                <a:sym typeface="Mulish Medium"/>
              </a:defRPr>
            </a:lvl1pPr>
            <a:lvl2pPr indent="-387350" lvl="1" marL="914400" algn="l">
              <a:lnSpc>
                <a:spcPct val="90000"/>
              </a:lnSpc>
              <a:spcBef>
                <a:spcPts val="500"/>
              </a:spcBef>
              <a:spcAft>
                <a:spcPts val="0"/>
              </a:spcAft>
              <a:buClr>
                <a:srgbClr val="1464F4"/>
              </a:buClr>
              <a:buSzPts val="2500"/>
              <a:buChar char="•"/>
              <a:defRPr sz="2500">
                <a:solidFill>
                  <a:srgbClr val="1464F4"/>
                </a:solidFill>
                <a:latin typeface="Mulish Medium"/>
                <a:ea typeface="Mulish Medium"/>
                <a:cs typeface="Mulish Medium"/>
                <a:sym typeface="Mulish Medium"/>
              </a:defRPr>
            </a:lvl2pPr>
            <a:lvl3pPr indent="-387350" lvl="2" marL="1371600" algn="l">
              <a:lnSpc>
                <a:spcPct val="90000"/>
              </a:lnSpc>
              <a:spcBef>
                <a:spcPts val="500"/>
              </a:spcBef>
              <a:spcAft>
                <a:spcPts val="0"/>
              </a:spcAft>
              <a:buClr>
                <a:srgbClr val="1464F4"/>
              </a:buClr>
              <a:buSzPts val="2500"/>
              <a:buChar char="•"/>
              <a:defRPr sz="2500">
                <a:solidFill>
                  <a:srgbClr val="1464F4"/>
                </a:solidFill>
                <a:latin typeface="Mulish Medium"/>
                <a:ea typeface="Mulish Medium"/>
                <a:cs typeface="Mulish Medium"/>
                <a:sym typeface="Mulish Medium"/>
              </a:defRPr>
            </a:lvl3pPr>
            <a:lvl4pPr indent="-387350" lvl="3" marL="1828800" algn="l">
              <a:lnSpc>
                <a:spcPct val="90000"/>
              </a:lnSpc>
              <a:spcBef>
                <a:spcPts val="500"/>
              </a:spcBef>
              <a:spcAft>
                <a:spcPts val="0"/>
              </a:spcAft>
              <a:buClr>
                <a:srgbClr val="1464F4"/>
              </a:buClr>
              <a:buSzPts val="2500"/>
              <a:buChar char="•"/>
              <a:defRPr sz="2500">
                <a:solidFill>
                  <a:srgbClr val="1464F4"/>
                </a:solidFill>
                <a:latin typeface="Mulish Medium"/>
                <a:ea typeface="Mulish Medium"/>
                <a:cs typeface="Mulish Medium"/>
                <a:sym typeface="Mulish Medium"/>
              </a:defRPr>
            </a:lvl4pPr>
            <a:lvl5pPr indent="-387350" lvl="4" marL="2286000" algn="l">
              <a:lnSpc>
                <a:spcPct val="90000"/>
              </a:lnSpc>
              <a:spcBef>
                <a:spcPts val="500"/>
              </a:spcBef>
              <a:spcAft>
                <a:spcPts val="0"/>
              </a:spcAft>
              <a:buClr>
                <a:srgbClr val="1464F4"/>
              </a:buClr>
              <a:buSzPts val="2500"/>
              <a:buChar char="•"/>
              <a:defRPr sz="2500">
                <a:solidFill>
                  <a:srgbClr val="1464F4"/>
                </a:solidFill>
                <a:latin typeface="Mulish Medium"/>
                <a:ea typeface="Mulish Medium"/>
                <a:cs typeface="Mulish Medium"/>
                <a:sym typeface="Mulish Medium"/>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15" name="Google Shape;215;p59"/>
          <p:cNvSpPr txBox="1"/>
          <p:nvPr>
            <p:ph idx="14" type="body"/>
          </p:nvPr>
        </p:nvSpPr>
        <p:spPr>
          <a:xfrm>
            <a:off x="9517976" y="3088812"/>
            <a:ext cx="3416300" cy="927100"/>
          </a:xfrm>
          <a:prstGeom prst="rect">
            <a:avLst/>
          </a:prstGeom>
          <a:noFill/>
          <a:ln>
            <a:noFill/>
          </a:ln>
        </p:spPr>
        <p:txBody>
          <a:bodyPr anchorCtr="0" anchor="t" bIns="45700" lIns="91425" spcFirstLastPara="1" rIns="91425" wrap="square" tIns="45700">
            <a:noAutofit/>
          </a:bodyPr>
          <a:lstStyle>
            <a:lvl1pPr indent="-228600" lvl="0" marL="457200" algn="just">
              <a:lnSpc>
                <a:spcPct val="90000"/>
              </a:lnSpc>
              <a:spcBef>
                <a:spcPts val="1000"/>
              </a:spcBef>
              <a:spcAft>
                <a:spcPts val="0"/>
              </a:spcAft>
              <a:buClr>
                <a:schemeClr val="dk1"/>
              </a:buClr>
              <a:buSzPts val="1300"/>
              <a:buNone/>
              <a:defRPr sz="1300">
                <a:latin typeface="Mulish"/>
                <a:ea typeface="Mulish"/>
                <a:cs typeface="Mulish"/>
                <a:sym typeface="Mulish"/>
              </a:defRPr>
            </a:lvl1pPr>
            <a:lvl2pPr indent="-311150" lvl="1" marL="914400" algn="just">
              <a:lnSpc>
                <a:spcPct val="90000"/>
              </a:lnSpc>
              <a:spcBef>
                <a:spcPts val="500"/>
              </a:spcBef>
              <a:spcAft>
                <a:spcPts val="0"/>
              </a:spcAft>
              <a:buClr>
                <a:schemeClr val="dk1"/>
              </a:buClr>
              <a:buSzPts val="1300"/>
              <a:buChar char="•"/>
              <a:defRPr sz="1300">
                <a:latin typeface="Mulish"/>
                <a:ea typeface="Mulish"/>
                <a:cs typeface="Mulish"/>
                <a:sym typeface="Mulish"/>
              </a:defRPr>
            </a:lvl2pPr>
            <a:lvl3pPr indent="-311150" lvl="2" marL="1371600" algn="just">
              <a:lnSpc>
                <a:spcPct val="90000"/>
              </a:lnSpc>
              <a:spcBef>
                <a:spcPts val="500"/>
              </a:spcBef>
              <a:spcAft>
                <a:spcPts val="0"/>
              </a:spcAft>
              <a:buClr>
                <a:schemeClr val="dk1"/>
              </a:buClr>
              <a:buSzPts val="1300"/>
              <a:buChar char="•"/>
              <a:defRPr sz="1300">
                <a:latin typeface="Mulish"/>
                <a:ea typeface="Mulish"/>
                <a:cs typeface="Mulish"/>
                <a:sym typeface="Mulish"/>
              </a:defRPr>
            </a:lvl3pPr>
            <a:lvl4pPr indent="-311150" lvl="3" marL="1828800" algn="just">
              <a:lnSpc>
                <a:spcPct val="90000"/>
              </a:lnSpc>
              <a:spcBef>
                <a:spcPts val="500"/>
              </a:spcBef>
              <a:spcAft>
                <a:spcPts val="0"/>
              </a:spcAft>
              <a:buClr>
                <a:schemeClr val="dk1"/>
              </a:buClr>
              <a:buSzPts val="1300"/>
              <a:buChar char="•"/>
              <a:defRPr sz="1300">
                <a:latin typeface="Mulish"/>
                <a:ea typeface="Mulish"/>
                <a:cs typeface="Mulish"/>
                <a:sym typeface="Mulish"/>
              </a:defRPr>
            </a:lvl4pPr>
            <a:lvl5pPr indent="-311150" lvl="4" marL="2286000" algn="just">
              <a:lnSpc>
                <a:spcPct val="90000"/>
              </a:lnSpc>
              <a:spcBef>
                <a:spcPts val="500"/>
              </a:spcBef>
              <a:spcAft>
                <a:spcPts val="0"/>
              </a:spcAft>
              <a:buClr>
                <a:schemeClr val="dk1"/>
              </a:buClr>
              <a:buSzPts val="1300"/>
              <a:buChar char="•"/>
              <a:defRPr sz="1300">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16" name="Google Shape;216;p59"/>
          <p:cNvSpPr txBox="1"/>
          <p:nvPr>
            <p:ph idx="15" type="body"/>
          </p:nvPr>
        </p:nvSpPr>
        <p:spPr>
          <a:xfrm>
            <a:off x="9517976" y="4951962"/>
            <a:ext cx="1924050" cy="3849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1464F4"/>
              </a:buClr>
              <a:buSzPts val="2500"/>
              <a:buNone/>
              <a:defRPr sz="2500">
                <a:solidFill>
                  <a:srgbClr val="1464F4"/>
                </a:solidFill>
                <a:latin typeface="Mulish Medium"/>
                <a:ea typeface="Mulish Medium"/>
                <a:cs typeface="Mulish Medium"/>
                <a:sym typeface="Mulish Medium"/>
              </a:defRPr>
            </a:lvl1pPr>
            <a:lvl2pPr indent="-387350" lvl="1" marL="914400" algn="l">
              <a:lnSpc>
                <a:spcPct val="90000"/>
              </a:lnSpc>
              <a:spcBef>
                <a:spcPts val="500"/>
              </a:spcBef>
              <a:spcAft>
                <a:spcPts val="0"/>
              </a:spcAft>
              <a:buClr>
                <a:srgbClr val="1464F4"/>
              </a:buClr>
              <a:buSzPts val="2500"/>
              <a:buChar char="•"/>
              <a:defRPr sz="2500">
                <a:solidFill>
                  <a:srgbClr val="1464F4"/>
                </a:solidFill>
                <a:latin typeface="Mulish Medium"/>
                <a:ea typeface="Mulish Medium"/>
                <a:cs typeface="Mulish Medium"/>
                <a:sym typeface="Mulish Medium"/>
              </a:defRPr>
            </a:lvl2pPr>
            <a:lvl3pPr indent="-387350" lvl="2" marL="1371600" algn="l">
              <a:lnSpc>
                <a:spcPct val="90000"/>
              </a:lnSpc>
              <a:spcBef>
                <a:spcPts val="500"/>
              </a:spcBef>
              <a:spcAft>
                <a:spcPts val="0"/>
              </a:spcAft>
              <a:buClr>
                <a:srgbClr val="1464F4"/>
              </a:buClr>
              <a:buSzPts val="2500"/>
              <a:buChar char="•"/>
              <a:defRPr sz="2500">
                <a:solidFill>
                  <a:srgbClr val="1464F4"/>
                </a:solidFill>
                <a:latin typeface="Mulish Medium"/>
                <a:ea typeface="Mulish Medium"/>
                <a:cs typeface="Mulish Medium"/>
                <a:sym typeface="Mulish Medium"/>
              </a:defRPr>
            </a:lvl3pPr>
            <a:lvl4pPr indent="-387350" lvl="3" marL="1828800" algn="l">
              <a:lnSpc>
                <a:spcPct val="90000"/>
              </a:lnSpc>
              <a:spcBef>
                <a:spcPts val="500"/>
              </a:spcBef>
              <a:spcAft>
                <a:spcPts val="0"/>
              </a:spcAft>
              <a:buClr>
                <a:srgbClr val="1464F4"/>
              </a:buClr>
              <a:buSzPts val="2500"/>
              <a:buChar char="•"/>
              <a:defRPr sz="2500">
                <a:solidFill>
                  <a:srgbClr val="1464F4"/>
                </a:solidFill>
                <a:latin typeface="Mulish Medium"/>
                <a:ea typeface="Mulish Medium"/>
                <a:cs typeface="Mulish Medium"/>
                <a:sym typeface="Mulish Medium"/>
              </a:defRPr>
            </a:lvl4pPr>
            <a:lvl5pPr indent="-387350" lvl="4" marL="2286000" algn="l">
              <a:lnSpc>
                <a:spcPct val="90000"/>
              </a:lnSpc>
              <a:spcBef>
                <a:spcPts val="500"/>
              </a:spcBef>
              <a:spcAft>
                <a:spcPts val="0"/>
              </a:spcAft>
              <a:buClr>
                <a:srgbClr val="1464F4"/>
              </a:buClr>
              <a:buSzPts val="2500"/>
              <a:buChar char="•"/>
              <a:defRPr sz="2500">
                <a:solidFill>
                  <a:srgbClr val="1464F4"/>
                </a:solidFill>
                <a:latin typeface="Mulish Medium"/>
                <a:ea typeface="Mulish Medium"/>
                <a:cs typeface="Mulish Medium"/>
                <a:sym typeface="Mulish Medium"/>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17" name="Google Shape;217;p59"/>
          <p:cNvSpPr txBox="1"/>
          <p:nvPr>
            <p:ph idx="16" type="body"/>
          </p:nvPr>
        </p:nvSpPr>
        <p:spPr>
          <a:xfrm>
            <a:off x="9580214" y="5445099"/>
            <a:ext cx="3416300" cy="927100"/>
          </a:xfrm>
          <a:prstGeom prst="rect">
            <a:avLst/>
          </a:prstGeom>
          <a:noFill/>
          <a:ln>
            <a:noFill/>
          </a:ln>
        </p:spPr>
        <p:txBody>
          <a:bodyPr anchorCtr="0" anchor="t" bIns="45700" lIns="91425" spcFirstLastPara="1" rIns="91425" wrap="square" tIns="45700">
            <a:noAutofit/>
          </a:bodyPr>
          <a:lstStyle>
            <a:lvl1pPr indent="-228600" lvl="0" marL="457200" algn="just">
              <a:lnSpc>
                <a:spcPct val="90000"/>
              </a:lnSpc>
              <a:spcBef>
                <a:spcPts val="1000"/>
              </a:spcBef>
              <a:spcAft>
                <a:spcPts val="0"/>
              </a:spcAft>
              <a:buClr>
                <a:schemeClr val="dk1"/>
              </a:buClr>
              <a:buSzPts val="1300"/>
              <a:buNone/>
              <a:defRPr sz="1300">
                <a:latin typeface="Mulish"/>
                <a:ea typeface="Mulish"/>
                <a:cs typeface="Mulish"/>
                <a:sym typeface="Mulish"/>
              </a:defRPr>
            </a:lvl1pPr>
            <a:lvl2pPr indent="-311150" lvl="1" marL="914400" algn="just">
              <a:lnSpc>
                <a:spcPct val="90000"/>
              </a:lnSpc>
              <a:spcBef>
                <a:spcPts val="500"/>
              </a:spcBef>
              <a:spcAft>
                <a:spcPts val="0"/>
              </a:spcAft>
              <a:buClr>
                <a:schemeClr val="dk1"/>
              </a:buClr>
              <a:buSzPts val="1300"/>
              <a:buChar char="•"/>
              <a:defRPr sz="1300">
                <a:latin typeface="Mulish"/>
                <a:ea typeface="Mulish"/>
                <a:cs typeface="Mulish"/>
                <a:sym typeface="Mulish"/>
              </a:defRPr>
            </a:lvl2pPr>
            <a:lvl3pPr indent="-311150" lvl="2" marL="1371600" algn="just">
              <a:lnSpc>
                <a:spcPct val="90000"/>
              </a:lnSpc>
              <a:spcBef>
                <a:spcPts val="500"/>
              </a:spcBef>
              <a:spcAft>
                <a:spcPts val="0"/>
              </a:spcAft>
              <a:buClr>
                <a:schemeClr val="dk1"/>
              </a:buClr>
              <a:buSzPts val="1300"/>
              <a:buChar char="•"/>
              <a:defRPr sz="1300">
                <a:latin typeface="Mulish"/>
                <a:ea typeface="Mulish"/>
                <a:cs typeface="Mulish"/>
                <a:sym typeface="Mulish"/>
              </a:defRPr>
            </a:lvl3pPr>
            <a:lvl4pPr indent="-311150" lvl="3" marL="1828800" algn="just">
              <a:lnSpc>
                <a:spcPct val="90000"/>
              </a:lnSpc>
              <a:spcBef>
                <a:spcPts val="500"/>
              </a:spcBef>
              <a:spcAft>
                <a:spcPts val="0"/>
              </a:spcAft>
              <a:buClr>
                <a:schemeClr val="dk1"/>
              </a:buClr>
              <a:buSzPts val="1300"/>
              <a:buChar char="•"/>
              <a:defRPr sz="1300">
                <a:latin typeface="Mulish"/>
                <a:ea typeface="Mulish"/>
                <a:cs typeface="Mulish"/>
                <a:sym typeface="Mulish"/>
              </a:defRPr>
            </a:lvl4pPr>
            <a:lvl5pPr indent="-311150" lvl="4" marL="2286000" algn="just">
              <a:lnSpc>
                <a:spcPct val="90000"/>
              </a:lnSpc>
              <a:spcBef>
                <a:spcPts val="500"/>
              </a:spcBef>
              <a:spcAft>
                <a:spcPts val="0"/>
              </a:spcAft>
              <a:buClr>
                <a:schemeClr val="dk1"/>
              </a:buClr>
              <a:buSzPts val="1300"/>
              <a:buChar char="•"/>
              <a:defRPr sz="1300">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7"/>
                                        </p:tgtEl>
                                        <p:attrNameLst>
                                          <p:attrName>style.visibility</p:attrName>
                                        </p:attrNameLst>
                                      </p:cBhvr>
                                      <p:to>
                                        <p:strVal val="visible"/>
                                      </p:to>
                                    </p:set>
                                    <p:animEffect filter="fade" transition="in">
                                      <p:cBhvr>
                                        <p:cTn dur="1000"/>
                                        <p:tgtEl>
                                          <p:spTgt spid="20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omparison">
  <p:cSld name="1_Comparison">
    <p:spTree>
      <p:nvGrpSpPr>
        <p:cNvPr id="218" name="Shape 218"/>
        <p:cNvGrpSpPr/>
        <p:nvPr/>
      </p:nvGrpSpPr>
      <p:grpSpPr>
        <a:xfrm>
          <a:off x="0" y="0"/>
          <a:ext cx="0" cy="0"/>
          <a:chOff x="0" y="0"/>
          <a:chExt cx="0" cy="0"/>
        </a:xfrm>
      </p:grpSpPr>
      <p:sp>
        <p:nvSpPr>
          <p:cNvPr id="219" name="Google Shape;219;p60"/>
          <p:cNvSpPr/>
          <p:nvPr/>
        </p:nvSpPr>
        <p:spPr>
          <a:xfrm>
            <a:off x="8526950" y="0"/>
            <a:ext cx="3065700" cy="2186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Arial"/>
              <a:buNone/>
            </a:pPr>
            <a:r>
              <a:t/>
            </a:r>
            <a:endParaRPr sz="1800">
              <a:solidFill>
                <a:schemeClr val="dk1"/>
              </a:solidFill>
              <a:latin typeface="Mulish"/>
              <a:ea typeface="Mulish"/>
              <a:cs typeface="Mulish"/>
              <a:sym typeface="Mulish"/>
            </a:endParaRPr>
          </a:p>
        </p:txBody>
      </p:sp>
      <p:sp>
        <p:nvSpPr>
          <p:cNvPr id="220" name="Google Shape;220;p60"/>
          <p:cNvSpPr/>
          <p:nvPr/>
        </p:nvSpPr>
        <p:spPr>
          <a:xfrm>
            <a:off x="8526950" y="2335992"/>
            <a:ext cx="3065700" cy="2186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Arial"/>
              <a:buNone/>
            </a:pPr>
            <a:r>
              <a:t/>
            </a:r>
            <a:endParaRPr sz="1800">
              <a:solidFill>
                <a:schemeClr val="dk1"/>
              </a:solidFill>
              <a:latin typeface="Mulish"/>
              <a:ea typeface="Mulish"/>
              <a:cs typeface="Mulish"/>
              <a:sym typeface="Mulish"/>
            </a:endParaRPr>
          </a:p>
        </p:txBody>
      </p:sp>
      <p:sp>
        <p:nvSpPr>
          <p:cNvPr id="221" name="Google Shape;221;p60"/>
          <p:cNvSpPr/>
          <p:nvPr/>
        </p:nvSpPr>
        <p:spPr>
          <a:xfrm>
            <a:off x="8526950" y="4671984"/>
            <a:ext cx="3065700" cy="2186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Arial"/>
              <a:buNone/>
            </a:pPr>
            <a:r>
              <a:t/>
            </a:r>
            <a:endParaRPr sz="1800">
              <a:solidFill>
                <a:schemeClr val="dk1"/>
              </a:solidFill>
              <a:latin typeface="Mulish"/>
              <a:ea typeface="Mulish"/>
              <a:cs typeface="Mulish"/>
              <a:sym typeface="Mulish"/>
            </a:endParaRPr>
          </a:p>
        </p:txBody>
      </p:sp>
      <p:pic>
        <p:nvPicPr>
          <p:cNvPr descr="Shape&#10;&#10;Description automatically generated with medium confidence" id="222" name="Google Shape;222;p60"/>
          <p:cNvPicPr preferRelativeResize="0"/>
          <p:nvPr/>
        </p:nvPicPr>
        <p:blipFill rotWithShape="1">
          <a:blip r:embed="rId2">
            <a:alphaModFix/>
          </a:blip>
          <a:srcRect b="0" l="0" r="0" t="0"/>
          <a:stretch/>
        </p:blipFill>
        <p:spPr>
          <a:xfrm>
            <a:off x="529230" y="5999451"/>
            <a:ext cx="1593522" cy="417503"/>
          </a:xfrm>
          <a:prstGeom prst="rect">
            <a:avLst/>
          </a:prstGeom>
          <a:noFill/>
          <a:ln>
            <a:noFill/>
          </a:ln>
        </p:spPr>
      </p:pic>
      <p:sp>
        <p:nvSpPr>
          <p:cNvPr id="223" name="Google Shape;223;p60"/>
          <p:cNvSpPr/>
          <p:nvPr>
            <p:ph idx="2" type="pic"/>
          </p:nvPr>
        </p:nvSpPr>
        <p:spPr>
          <a:xfrm>
            <a:off x="8526463" y="0"/>
            <a:ext cx="3059112" cy="2185988"/>
          </a:xfrm>
          <a:prstGeom prst="rect">
            <a:avLst/>
          </a:prstGeom>
          <a:noFill/>
          <a:ln>
            <a:noFill/>
          </a:ln>
        </p:spPr>
      </p:sp>
      <p:sp>
        <p:nvSpPr>
          <p:cNvPr id="224" name="Google Shape;224;p60"/>
          <p:cNvSpPr/>
          <p:nvPr>
            <p:ph idx="3" type="pic"/>
          </p:nvPr>
        </p:nvSpPr>
        <p:spPr>
          <a:xfrm>
            <a:off x="8533538" y="2333625"/>
            <a:ext cx="3059112" cy="2185988"/>
          </a:xfrm>
          <a:prstGeom prst="rect">
            <a:avLst/>
          </a:prstGeom>
          <a:noFill/>
          <a:ln>
            <a:noFill/>
          </a:ln>
        </p:spPr>
      </p:sp>
      <p:sp>
        <p:nvSpPr>
          <p:cNvPr id="225" name="Google Shape;225;p60"/>
          <p:cNvSpPr/>
          <p:nvPr>
            <p:ph idx="4" type="pic"/>
          </p:nvPr>
        </p:nvSpPr>
        <p:spPr>
          <a:xfrm>
            <a:off x="8526463" y="4667138"/>
            <a:ext cx="3059112" cy="2185988"/>
          </a:xfrm>
          <a:prstGeom prst="rect">
            <a:avLst/>
          </a:prstGeom>
          <a:noFill/>
          <a:ln>
            <a:noFill/>
          </a:ln>
        </p:spPr>
      </p:sp>
      <p:sp>
        <p:nvSpPr>
          <p:cNvPr id="226" name="Google Shape;226;p60"/>
          <p:cNvSpPr txBox="1"/>
          <p:nvPr>
            <p:ph idx="1" type="body"/>
          </p:nvPr>
        </p:nvSpPr>
        <p:spPr>
          <a:xfrm>
            <a:off x="534987" y="454776"/>
            <a:ext cx="5561013" cy="109696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1464F4"/>
              </a:buClr>
              <a:buSzPts val="3400"/>
              <a:buNone/>
              <a:defRPr sz="3400">
                <a:solidFill>
                  <a:srgbClr val="1464F4"/>
                </a:solidFill>
                <a:latin typeface="Mulish"/>
                <a:ea typeface="Mulish"/>
                <a:cs typeface="Mulish"/>
                <a:sym typeface="Mulish"/>
              </a:defRPr>
            </a:lvl1pPr>
            <a:lvl2pPr indent="-444500" lvl="1" marL="914400" algn="l">
              <a:lnSpc>
                <a:spcPct val="90000"/>
              </a:lnSpc>
              <a:spcBef>
                <a:spcPts val="500"/>
              </a:spcBef>
              <a:spcAft>
                <a:spcPts val="0"/>
              </a:spcAft>
              <a:buClr>
                <a:srgbClr val="1464F4"/>
              </a:buClr>
              <a:buSzPts val="3400"/>
              <a:buChar char="•"/>
              <a:defRPr sz="3400">
                <a:solidFill>
                  <a:srgbClr val="1464F4"/>
                </a:solidFill>
                <a:latin typeface="Mulish"/>
                <a:ea typeface="Mulish"/>
                <a:cs typeface="Mulish"/>
                <a:sym typeface="Mulish"/>
              </a:defRPr>
            </a:lvl2pPr>
            <a:lvl3pPr indent="-444500" lvl="2" marL="1371600" algn="l">
              <a:lnSpc>
                <a:spcPct val="90000"/>
              </a:lnSpc>
              <a:spcBef>
                <a:spcPts val="500"/>
              </a:spcBef>
              <a:spcAft>
                <a:spcPts val="0"/>
              </a:spcAft>
              <a:buClr>
                <a:srgbClr val="1464F4"/>
              </a:buClr>
              <a:buSzPts val="3400"/>
              <a:buChar char="•"/>
              <a:defRPr sz="3400">
                <a:solidFill>
                  <a:srgbClr val="1464F4"/>
                </a:solidFill>
                <a:latin typeface="Mulish"/>
                <a:ea typeface="Mulish"/>
                <a:cs typeface="Mulish"/>
                <a:sym typeface="Mulish"/>
              </a:defRPr>
            </a:lvl3pPr>
            <a:lvl4pPr indent="-444500" lvl="3" marL="1828800" algn="l">
              <a:lnSpc>
                <a:spcPct val="90000"/>
              </a:lnSpc>
              <a:spcBef>
                <a:spcPts val="500"/>
              </a:spcBef>
              <a:spcAft>
                <a:spcPts val="0"/>
              </a:spcAft>
              <a:buClr>
                <a:srgbClr val="1464F4"/>
              </a:buClr>
              <a:buSzPts val="3400"/>
              <a:buChar char="•"/>
              <a:defRPr sz="3400">
                <a:solidFill>
                  <a:srgbClr val="1464F4"/>
                </a:solidFill>
                <a:latin typeface="Mulish"/>
                <a:ea typeface="Mulish"/>
                <a:cs typeface="Mulish"/>
                <a:sym typeface="Mulish"/>
              </a:defRPr>
            </a:lvl4pPr>
            <a:lvl5pPr indent="-444500" lvl="4" marL="2286000" algn="l">
              <a:lnSpc>
                <a:spcPct val="90000"/>
              </a:lnSpc>
              <a:spcBef>
                <a:spcPts val="500"/>
              </a:spcBef>
              <a:spcAft>
                <a:spcPts val="0"/>
              </a:spcAft>
              <a:buClr>
                <a:srgbClr val="1464F4"/>
              </a:buClr>
              <a:buSzPts val="3400"/>
              <a:buChar char="•"/>
              <a:defRPr sz="3400">
                <a:solidFill>
                  <a:srgbClr val="1464F4"/>
                </a:solidFill>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27" name="Google Shape;227;p60"/>
          <p:cNvSpPr txBox="1"/>
          <p:nvPr>
            <p:ph idx="5" type="body"/>
          </p:nvPr>
        </p:nvSpPr>
        <p:spPr>
          <a:xfrm>
            <a:off x="534988" y="1738313"/>
            <a:ext cx="7395848" cy="3884612"/>
          </a:xfrm>
          <a:prstGeom prst="rect">
            <a:avLst/>
          </a:prstGeom>
          <a:noFill/>
          <a:ln>
            <a:noFill/>
          </a:ln>
        </p:spPr>
        <p:txBody>
          <a:bodyPr anchorCtr="0" anchor="t" bIns="45700" lIns="91425" spcFirstLastPara="1" rIns="91425" wrap="square" tIns="45700">
            <a:normAutofit/>
          </a:bodyPr>
          <a:lstStyle>
            <a:lvl1pPr indent="-228600" lvl="0" marL="457200" algn="just">
              <a:lnSpc>
                <a:spcPct val="90000"/>
              </a:lnSpc>
              <a:spcBef>
                <a:spcPts val="1000"/>
              </a:spcBef>
              <a:spcAft>
                <a:spcPts val="0"/>
              </a:spcAft>
              <a:buClr>
                <a:schemeClr val="dk1"/>
              </a:buClr>
              <a:buSzPts val="1300"/>
              <a:buNone/>
              <a:defRPr sz="1300">
                <a:latin typeface="Mulish"/>
                <a:ea typeface="Mulish"/>
                <a:cs typeface="Mulish"/>
                <a:sym typeface="Mulish"/>
              </a:defRPr>
            </a:lvl1pPr>
            <a:lvl2pPr indent="-311150" lvl="1" marL="914400" algn="just">
              <a:lnSpc>
                <a:spcPct val="90000"/>
              </a:lnSpc>
              <a:spcBef>
                <a:spcPts val="500"/>
              </a:spcBef>
              <a:spcAft>
                <a:spcPts val="0"/>
              </a:spcAft>
              <a:buClr>
                <a:schemeClr val="dk1"/>
              </a:buClr>
              <a:buSzPts val="1300"/>
              <a:buChar char="•"/>
              <a:defRPr sz="1300">
                <a:latin typeface="Mulish"/>
                <a:ea typeface="Mulish"/>
                <a:cs typeface="Mulish"/>
                <a:sym typeface="Mulish"/>
              </a:defRPr>
            </a:lvl2pPr>
            <a:lvl3pPr indent="-311150" lvl="2" marL="1371600" algn="just">
              <a:lnSpc>
                <a:spcPct val="90000"/>
              </a:lnSpc>
              <a:spcBef>
                <a:spcPts val="500"/>
              </a:spcBef>
              <a:spcAft>
                <a:spcPts val="0"/>
              </a:spcAft>
              <a:buClr>
                <a:schemeClr val="dk1"/>
              </a:buClr>
              <a:buSzPts val="1300"/>
              <a:buChar char="•"/>
              <a:defRPr sz="1300">
                <a:latin typeface="Mulish"/>
                <a:ea typeface="Mulish"/>
                <a:cs typeface="Mulish"/>
                <a:sym typeface="Mulish"/>
              </a:defRPr>
            </a:lvl3pPr>
            <a:lvl4pPr indent="-311150" lvl="3" marL="1828800" algn="just">
              <a:lnSpc>
                <a:spcPct val="90000"/>
              </a:lnSpc>
              <a:spcBef>
                <a:spcPts val="500"/>
              </a:spcBef>
              <a:spcAft>
                <a:spcPts val="0"/>
              </a:spcAft>
              <a:buClr>
                <a:schemeClr val="dk1"/>
              </a:buClr>
              <a:buSzPts val="1300"/>
              <a:buChar char="•"/>
              <a:defRPr sz="1300">
                <a:latin typeface="Mulish"/>
                <a:ea typeface="Mulish"/>
                <a:cs typeface="Mulish"/>
                <a:sym typeface="Mulish"/>
              </a:defRPr>
            </a:lvl4pPr>
            <a:lvl5pPr indent="-311150" lvl="4" marL="2286000" algn="just">
              <a:lnSpc>
                <a:spcPct val="90000"/>
              </a:lnSpc>
              <a:spcBef>
                <a:spcPts val="500"/>
              </a:spcBef>
              <a:spcAft>
                <a:spcPts val="0"/>
              </a:spcAft>
              <a:buClr>
                <a:schemeClr val="dk1"/>
              </a:buClr>
              <a:buSzPts val="1300"/>
              <a:buChar char="•"/>
              <a:defRPr sz="1300">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Blank">
  <p:cSld name="1_Blank">
    <p:spTree>
      <p:nvGrpSpPr>
        <p:cNvPr id="228" name="Shape 228"/>
        <p:cNvGrpSpPr/>
        <p:nvPr/>
      </p:nvGrpSpPr>
      <p:grpSpPr>
        <a:xfrm>
          <a:off x="0" y="0"/>
          <a:ext cx="0" cy="0"/>
          <a:chOff x="0" y="0"/>
          <a:chExt cx="0" cy="0"/>
        </a:xfrm>
      </p:grpSpPr>
      <p:pic>
        <p:nvPicPr>
          <p:cNvPr descr="Shape&#10;&#10;Description automatically generated with medium confidence" id="229" name="Google Shape;229;p61"/>
          <p:cNvPicPr preferRelativeResize="0"/>
          <p:nvPr/>
        </p:nvPicPr>
        <p:blipFill rotWithShape="1">
          <a:blip r:embed="rId2">
            <a:alphaModFix/>
          </a:blip>
          <a:srcRect b="0" l="0" r="0" t="0"/>
          <a:stretch/>
        </p:blipFill>
        <p:spPr>
          <a:xfrm>
            <a:off x="10017542" y="454776"/>
            <a:ext cx="1593523" cy="417503"/>
          </a:xfrm>
          <a:prstGeom prst="rect">
            <a:avLst/>
          </a:prstGeom>
          <a:noFill/>
          <a:ln>
            <a:noFill/>
          </a:ln>
        </p:spPr>
      </p:pic>
      <p:sp>
        <p:nvSpPr>
          <p:cNvPr id="230" name="Google Shape;230;p61"/>
          <p:cNvSpPr/>
          <p:nvPr/>
        </p:nvSpPr>
        <p:spPr>
          <a:xfrm>
            <a:off x="490114" y="2878356"/>
            <a:ext cx="3423272" cy="1957500"/>
          </a:xfrm>
          <a:prstGeom prst="rect">
            <a:avLst/>
          </a:prstGeom>
          <a:solidFill>
            <a:srgbClr val="DAE1E2">
              <a:alpha val="52549"/>
            </a:srgbClr>
          </a:solidFill>
          <a:ln>
            <a:noFill/>
          </a:ln>
        </p:spPr>
        <p:txBody>
          <a:bodyPr anchorCtr="0" anchor="ctr" bIns="25400" lIns="25400" spcFirstLastPara="1" rIns="25400" wrap="square" tIns="25400">
            <a:noAutofit/>
          </a:bodyPr>
          <a:lstStyle/>
          <a:p>
            <a:pPr indent="0" lvl="0" marL="0" marR="0" rtl="0" algn="ctr">
              <a:lnSpc>
                <a:spcPct val="100000"/>
              </a:lnSpc>
              <a:spcBef>
                <a:spcPts val="0"/>
              </a:spcBef>
              <a:spcAft>
                <a:spcPts val="0"/>
              </a:spcAft>
              <a:buClr>
                <a:srgbClr val="000000"/>
              </a:buClr>
              <a:buSzPts val="1600"/>
              <a:buFont typeface="Arial"/>
              <a:buNone/>
            </a:pPr>
            <a:r>
              <a:t/>
            </a:r>
            <a:endParaRPr sz="1600" u="none" cap="none" strike="noStrike">
              <a:solidFill>
                <a:srgbClr val="FFFFFF"/>
              </a:solidFill>
              <a:latin typeface="Mulish"/>
              <a:ea typeface="Mulish"/>
              <a:cs typeface="Mulish"/>
              <a:sym typeface="Mulish"/>
            </a:endParaRPr>
          </a:p>
        </p:txBody>
      </p:sp>
      <p:sp>
        <p:nvSpPr>
          <p:cNvPr id="231" name="Google Shape;231;p61"/>
          <p:cNvSpPr/>
          <p:nvPr/>
        </p:nvSpPr>
        <p:spPr>
          <a:xfrm>
            <a:off x="4384197" y="2878356"/>
            <a:ext cx="3414215" cy="1957500"/>
          </a:xfrm>
          <a:prstGeom prst="rect">
            <a:avLst/>
          </a:prstGeom>
          <a:solidFill>
            <a:srgbClr val="DAE1E2">
              <a:alpha val="52549"/>
            </a:srgbClr>
          </a:solidFill>
          <a:ln>
            <a:noFill/>
          </a:ln>
        </p:spPr>
        <p:txBody>
          <a:bodyPr anchorCtr="0" anchor="ctr" bIns="25400" lIns="25400" spcFirstLastPara="1" rIns="25400" wrap="square" tIns="25400">
            <a:noAutofit/>
          </a:bodyPr>
          <a:lstStyle/>
          <a:p>
            <a:pPr indent="0" lvl="0" marL="0" marR="0" rtl="0" algn="ctr">
              <a:lnSpc>
                <a:spcPct val="100000"/>
              </a:lnSpc>
              <a:spcBef>
                <a:spcPts val="0"/>
              </a:spcBef>
              <a:spcAft>
                <a:spcPts val="0"/>
              </a:spcAft>
              <a:buClr>
                <a:srgbClr val="000000"/>
              </a:buClr>
              <a:buSzPts val="1600"/>
              <a:buFont typeface="Arial"/>
              <a:buNone/>
            </a:pPr>
            <a:r>
              <a:t/>
            </a:r>
            <a:endParaRPr sz="1600" u="none" cap="none" strike="noStrike">
              <a:solidFill>
                <a:srgbClr val="FFFFFF"/>
              </a:solidFill>
              <a:latin typeface="Mulish"/>
              <a:ea typeface="Mulish"/>
              <a:cs typeface="Mulish"/>
              <a:sym typeface="Mulish"/>
            </a:endParaRPr>
          </a:p>
        </p:txBody>
      </p:sp>
      <p:sp>
        <p:nvSpPr>
          <p:cNvPr id="232" name="Google Shape;232;p61"/>
          <p:cNvSpPr/>
          <p:nvPr/>
        </p:nvSpPr>
        <p:spPr>
          <a:xfrm>
            <a:off x="8287671" y="2889974"/>
            <a:ext cx="3414215" cy="1945882"/>
          </a:xfrm>
          <a:prstGeom prst="rect">
            <a:avLst/>
          </a:prstGeom>
          <a:solidFill>
            <a:srgbClr val="DAE1E2">
              <a:alpha val="52549"/>
            </a:srgbClr>
          </a:solidFill>
          <a:ln>
            <a:noFill/>
          </a:ln>
        </p:spPr>
        <p:txBody>
          <a:bodyPr anchorCtr="0" anchor="ctr" bIns="25400" lIns="25400" spcFirstLastPara="1" rIns="25400" wrap="square" tIns="25400">
            <a:noAutofit/>
          </a:bodyPr>
          <a:lstStyle/>
          <a:p>
            <a:pPr indent="0" lvl="0" marL="0" marR="0" rtl="0" algn="ctr">
              <a:lnSpc>
                <a:spcPct val="100000"/>
              </a:lnSpc>
              <a:spcBef>
                <a:spcPts val="0"/>
              </a:spcBef>
              <a:spcAft>
                <a:spcPts val="0"/>
              </a:spcAft>
              <a:buClr>
                <a:srgbClr val="000000"/>
              </a:buClr>
              <a:buSzPts val="1600"/>
              <a:buFont typeface="Arial"/>
              <a:buNone/>
            </a:pPr>
            <a:r>
              <a:t/>
            </a:r>
            <a:endParaRPr sz="1600" u="none" cap="none" strike="noStrike">
              <a:solidFill>
                <a:srgbClr val="FFFFFF"/>
              </a:solidFill>
              <a:latin typeface="Mulish"/>
              <a:ea typeface="Mulish"/>
              <a:cs typeface="Mulish"/>
              <a:sym typeface="Mulish"/>
            </a:endParaRPr>
          </a:p>
        </p:txBody>
      </p:sp>
      <p:sp>
        <p:nvSpPr>
          <p:cNvPr id="233" name="Google Shape;233;p61"/>
          <p:cNvSpPr/>
          <p:nvPr>
            <p:ph idx="2" type="pic"/>
          </p:nvPr>
        </p:nvSpPr>
        <p:spPr>
          <a:xfrm>
            <a:off x="8291263" y="2105767"/>
            <a:ext cx="3413125" cy="2274888"/>
          </a:xfrm>
          <a:prstGeom prst="rect">
            <a:avLst/>
          </a:prstGeom>
          <a:noFill/>
          <a:ln>
            <a:noFill/>
          </a:ln>
        </p:spPr>
      </p:sp>
      <p:sp>
        <p:nvSpPr>
          <p:cNvPr id="234" name="Google Shape;234;p61"/>
          <p:cNvSpPr/>
          <p:nvPr>
            <p:ph idx="3" type="pic"/>
          </p:nvPr>
        </p:nvSpPr>
        <p:spPr>
          <a:xfrm>
            <a:off x="487611" y="2105619"/>
            <a:ext cx="3414215" cy="2274888"/>
          </a:xfrm>
          <a:prstGeom prst="rect">
            <a:avLst/>
          </a:prstGeom>
          <a:noFill/>
          <a:ln>
            <a:noFill/>
          </a:ln>
        </p:spPr>
      </p:sp>
      <p:sp>
        <p:nvSpPr>
          <p:cNvPr id="235" name="Google Shape;235;p61"/>
          <p:cNvSpPr/>
          <p:nvPr>
            <p:ph idx="4" type="pic"/>
          </p:nvPr>
        </p:nvSpPr>
        <p:spPr>
          <a:xfrm>
            <a:off x="4389437" y="2105619"/>
            <a:ext cx="3414215" cy="2274888"/>
          </a:xfrm>
          <a:prstGeom prst="rect">
            <a:avLst/>
          </a:prstGeom>
          <a:noFill/>
          <a:ln>
            <a:noFill/>
          </a:ln>
        </p:spPr>
      </p:sp>
      <p:sp>
        <p:nvSpPr>
          <p:cNvPr id="236" name="Google Shape;236;p61"/>
          <p:cNvSpPr txBox="1"/>
          <p:nvPr>
            <p:ph idx="1" type="body"/>
          </p:nvPr>
        </p:nvSpPr>
        <p:spPr>
          <a:xfrm>
            <a:off x="487363" y="504427"/>
            <a:ext cx="9199562" cy="7239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1464F4"/>
              </a:buClr>
              <a:buSzPts val="3400"/>
              <a:buNone/>
              <a:defRPr sz="3400">
                <a:solidFill>
                  <a:srgbClr val="1464F4"/>
                </a:solidFill>
                <a:latin typeface="Mulish SemiBold"/>
                <a:ea typeface="Mulish SemiBold"/>
                <a:cs typeface="Mulish SemiBold"/>
                <a:sym typeface="Mulish SemiBold"/>
              </a:defRPr>
            </a:lvl1pPr>
            <a:lvl2pPr indent="-444500" lvl="1" marL="914400" algn="l">
              <a:lnSpc>
                <a:spcPct val="90000"/>
              </a:lnSpc>
              <a:spcBef>
                <a:spcPts val="500"/>
              </a:spcBef>
              <a:spcAft>
                <a:spcPts val="0"/>
              </a:spcAft>
              <a:buClr>
                <a:srgbClr val="1464F4"/>
              </a:buClr>
              <a:buSzPts val="3400"/>
              <a:buChar char="•"/>
              <a:defRPr sz="3400">
                <a:solidFill>
                  <a:srgbClr val="1464F4"/>
                </a:solidFill>
                <a:latin typeface="Mulish SemiBold"/>
                <a:ea typeface="Mulish SemiBold"/>
                <a:cs typeface="Mulish SemiBold"/>
                <a:sym typeface="Mulish SemiBold"/>
              </a:defRPr>
            </a:lvl2pPr>
            <a:lvl3pPr indent="-444500" lvl="2" marL="1371600" algn="l">
              <a:lnSpc>
                <a:spcPct val="90000"/>
              </a:lnSpc>
              <a:spcBef>
                <a:spcPts val="500"/>
              </a:spcBef>
              <a:spcAft>
                <a:spcPts val="0"/>
              </a:spcAft>
              <a:buClr>
                <a:srgbClr val="1464F4"/>
              </a:buClr>
              <a:buSzPts val="3400"/>
              <a:buChar char="•"/>
              <a:defRPr sz="3400">
                <a:solidFill>
                  <a:srgbClr val="1464F4"/>
                </a:solidFill>
                <a:latin typeface="Mulish SemiBold"/>
                <a:ea typeface="Mulish SemiBold"/>
                <a:cs typeface="Mulish SemiBold"/>
                <a:sym typeface="Mulish SemiBold"/>
              </a:defRPr>
            </a:lvl3pPr>
            <a:lvl4pPr indent="-444500" lvl="3" marL="1828800" algn="l">
              <a:lnSpc>
                <a:spcPct val="90000"/>
              </a:lnSpc>
              <a:spcBef>
                <a:spcPts val="500"/>
              </a:spcBef>
              <a:spcAft>
                <a:spcPts val="0"/>
              </a:spcAft>
              <a:buClr>
                <a:srgbClr val="1464F4"/>
              </a:buClr>
              <a:buSzPts val="3400"/>
              <a:buChar char="•"/>
              <a:defRPr sz="3400">
                <a:solidFill>
                  <a:srgbClr val="1464F4"/>
                </a:solidFill>
                <a:latin typeface="Mulish SemiBold"/>
                <a:ea typeface="Mulish SemiBold"/>
                <a:cs typeface="Mulish SemiBold"/>
                <a:sym typeface="Mulish SemiBold"/>
              </a:defRPr>
            </a:lvl4pPr>
            <a:lvl5pPr indent="-444500" lvl="4" marL="2286000" algn="l">
              <a:lnSpc>
                <a:spcPct val="90000"/>
              </a:lnSpc>
              <a:spcBef>
                <a:spcPts val="500"/>
              </a:spcBef>
              <a:spcAft>
                <a:spcPts val="0"/>
              </a:spcAft>
              <a:buClr>
                <a:srgbClr val="1464F4"/>
              </a:buClr>
              <a:buSzPts val="3400"/>
              <a:buChar char="•"/>
              <a:defRPr sz="3400">
                <a:solidFill>
                  <a:srgbClr val="1464F4"/>
                </a:solidFill>
                <a:latin typeface="Mulish SemiBold"/>
                <a:ea typeface="Mulish SemiBold"/>
                <a:cs typeface="Mulish SemiBold"/>
                <a:sym typeface="Mulish SemiBold"/>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37" name="Google Shape;237;p61"/>
          <p:cNvSpPr txBox="1"/>
          <p:nvPr>
            <p:ph idx="5" type="body"/>
          </p:nvPr>
        </p:nvSpPr>
        <p:spPr>
          <a:xfrm>
            <a:off x="487363" y="4536230"/>
            <a:ext cx="3424237" cy="300037"/>
          </a:xfrm>
          <a:prstGeom prst="rect">
            <a:avLst/>
          </a:prstGeom>
          <a:noFill/>
          <a:ln>
            <a:noFill/>
          </a:ln>
        </p:spPr>
        <p:txBody>
          <a:bodyPr anchorCtr="0" anchor="t" bIns="45700" lIns="91425" spcFirstLastPara="1" rIns="91425" wrap="square" tIns="45700">
            <a:noAutofit/>
          </a:bodyPr>
          <a:lstStyle>
            <a:lvl1pPr indent="-228600" lvl="0" marL="457200" algn="just">
              <a:lnSpc>
                <a:spcPct val="90000"/>
              </a:lnSpc>
              <a:spcBef>
                <a:spcPts val="1000"/>
              </a:spcBef>
              <a:spcAft>
                <a:spcPts val="0"/>
              </a:spcAft>
              <a:buClr>
                <a:schemeClr val="dk1"/>
              </a:buClr>
              <a:buSzPts val="1300"/>
              <a:buNone/>
              <a:defRPr sz="1300">
                <a:latin typeface="Mulish"/>
                <a:ea typeface="Mulish"/>
                <a:cs typeface="Mulish"/>
                <a:sym typeface="Mulish"/>
              </a:defRPr>
            </a:lvl1pPr>
            <a:lvl2pPr indent="-228600" lvl="1" marL="914400" algn="just">
              <a:lnSpc>
                <a:spcPct val="90000"/>
              </a:lnSpc>
              <a:spcBef>
                <a:spcPts val="500"/>
              </a:spcBef>
              <a:spcAft>
                <a:spcPts val="0"/>
              </a:spcAft>
              <a:buClr>
                <a:schemeClr val="dk1"/>
              </a:buClr>
              <a:buSzPts val="1300"/>
              <a:buNone/>
              <a:defRPr sz="1300">
                <a:latin typeface="Mulish"/>
                <a:ea typeface="Mulish"/>
                <a:cs typeface="Mulish"/>
                <a:sym typeface="Mulish"/>
              </a:defRPr>
            </a:lvl2pPr>
            <a:lvl3pPr indent="-228600" lvl="2" marL="1371600" algn="just">
              <a:lnSpc>
                <a:spcPct val="90000"/>
              </a:lnSpc>
              <a:spcBef>
                <a:spcPts val="500"/>
              </a:spcBef>
              <a:spcAft>
                <a:spcPts val="0"/>
              </a:spcAft>
              <a:buClr>
                <a:schemeClr val="dk1"/>
              </a:buClr>
              <a:buSzPts val="1300"/>
              <a:buNone/>
              <a:defRPr sz="1300">
                <a:latin typeface="Mulish"/>
                <a:ea typeface="Mulish"/>
                <a:cs typeface="Mulish"/>
                <a:sym typeface="Mulish"/>
              </a:defRPr>
            </a:lvl3pPr>
            <a:lvl4pPr indent="-228600" lvl="3" marL="1828800" algn="just">
              <a:lnSpc>
                <a:spcPct val="90000"/>
              </a:lnSpc>
              <a:spcBef>
                <a:spcPts val="500"/>
              </a:spcBef>
              <a:spcAft>
                <a:spcPts val="0"/>
              </a:spcAft>
              <a:buClr>
                <a:schemeClr val="dk1"/>
              </a:buClr>
              <a:buSzPts val="1300"/>
              <a:buNone/>
              <a:defRPr sz="1300">
                <a:latin typeface="Mulish"/>
                <a:ea typeface="Mulish"/>
                <a:cs typeface="Mulish"/>
                <a:sym typeface="Mulish"/>
              </a:defRPr>
            </a:lvl4pPr>
            <a:lvl5pPr indent="-228600" lvl="4" marL="2286000" algn="just">
              <a:lnSpc>
                <a:spcPct val="90000"/>
              </a:lnSpc>
              <a:spcBef>
                <a:spcPts val="500"/>
              </a:spcBef>
              <a:spcAft>
                <a:spcPts val="0"/>
              </a:spcAft>
              <a:buClr>
                <a:schemeClr val="dk1"/>
              </a:buClr>
              <a:buSzPts val="1300"/>
              <a:buNone/>
              <a:defRPr sz="1300">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38" name="Google Shape;238;p61"/>
          <p:cNvSpPr txBox="1"/>
          <p:nvPr>
            <p:ph idx="6" type="body"/>
          </p:nvPr>
        </p:nvSpPr>
        <p:spPr>
          <a:xfrm>
            <a:off x="4385011" y="4536230"/>
            <a:ext cx="3424237" cy="300037"/>
          </a:xfrm>
          <a:prstGeom prst="rect">
            <a:avLst/>
          </a:prstGeom>
          <a:noFill/>
          <a:ln>
            <a:noFill/>
          </a:ln>
        </p:spPr>
        <p:txBody>
          <a:bodyPr anchorCtr="0" anchor="t" bIns="45700" lIns="91425" spcFirstLastPara="1" rIns="91425" wrap="square" tIns="45700">
            <a:noAutofit/>
          </a:bodyPr>
          <a:lstStyle>
            <a:lvl1pPr indent="-228600" lvl="0" marL="457200" algn="just">
              <a:lnSpc>
                <a:spcPct val="90000"/>
              </a:lnSpc>
              <a:spcBef>
                <a:spcPts val="1000"/>
              </a:spcBef>
              <a:spcAft>
                <a:spcPts val="0"/>
              </a:spcAft>
              <a:buClr>
                <a:schemeClr val="dk1"/>
              </a:buClr>
              <a:buSzPts val="1300"/>
              <a:buNone/>
              <a:defRPr sz="1300">
                <a:latin typeface="Mulish"/>
                <a:ea typeface="Mulish"/>
                <a:cs typeface="Mulish"/>
                <a:sym typeface="Mulish"/>
              </a:defRPr>
            </a:lvl1pPr>
            <a:lvl2pPr indent="-228600" lvl="1" marL="914400" algn="just">
              <a:lnSpc>
                <a:spcPct val="90000"/>
              </a:lnSpc>
              <a:spcBef>
                <a:spcPts val="500"/>
              </a:spcBef>
              <a:spcAft>
                <a:spcPts val="0"/>
              </a:spcAft>
              <a:buClr>
                <a:schemeClr val="dk1"/>
              </a:buClr>
              <a:buSzPts val="1300"/>
              <a:buNone/>
              <a:defRPr sz="1300">
                <a:latin typeface="Mulish"/>
                <a:ea typeface="Mulish"/>
                <a:cs typeface="Mulish"/>
                <a:sym typeface="Mulish"/>
              </a:defRPr>
            </a:lvl2pPr>
            <a:lvl3pPr indent="-228600" lvl="2" marL="1371600" algn="just">
              <a:lnSpc>
                <a:spcPct val="90000"/>
              </a:lnSpc>
              <a:spcBef>
                <a:spcPts val="500"/>
              </a:spcBef>
              <a:spcAft>
                <a:spcPts val="0"/>
              </a:spcAft>
              <a:buClr>
                <a:schemeClr val="dk1"/>
              </a:buClr>
              <a:buSzPts val="1300"/>
              <a:buNone/>
              <a:defRPr sz="1300">
                <a:latin typeface="Mulish"/>
                <a:ea typeface="Mulish"/>
                <a:cs typeface="Mulish"/>
                <a:sym typeface="Mulish"/>
              </a:defRPr>
            </a:lvl3pPr>
            <a:lvl4pPr indent="-228600" lvl="3" marL="1828800" algn="just">
              <a:lnSpc>
                <a:spcPct val="90000"/>
              </a:lnSpc>
              <a:spcBef>
                <a:spcPts val="500"/>
              </a:spcBef>
              <a:spcAft>
                <a:spcPts val="0"/>
              </a:spcAft>
              <a:buClr>
                <a:schemeClr val="dk1"/>
              </a:buClr>
              <a:buSzPts val="1300"/>
              <a:buNone/>
              <a:defRPr sz="1300">
                <a:latin typeface="Mulish"/>
                <a:ea typeface="Mulish"/>
                <a:cs typeface="Mulish"/>
                <a:sym typeface="Mulish"/>
              </a:defRPr>
            </a:lvl4pPr>
            <a:lvl5pPr indent="-228600" lvl="4" marL="2286000" algn="just">
              <a:lnSpc>
                <a:spcPct val="90000"/>
              </a:lnSpc>
              <a:spcBef>
                <a:spcPts val="500"/>
              </a:spcBef>
              <a:spcAft>
                <a:spcPts val="0"/>
              </a:spcAft>
              <a:buClr>
                <a:schemeClr val="dk1"/>
              </a:buClr>
              <a:buSzPts val="1300"/>
              <a:buNone/>
              <a:defRPr sz="1300">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39" name="Google Shape;239;p61"/>
          <p:cNvSpPr txBox="1"/>
          <p:nvPr>
            <p:ph idx="7" type="body"/>
          </p:nvPr>
        </p:nvSpPr>
        <p:spPr>
          <a:xfrm>
            <a:off x="8282659" y="4536230"/>
            <a:ext cx="3424237" cy="300037"/>
          </a:xfrm>
          <a:prstGeom prst="rect">
            <a:avLst/>
          </a:prstGeom>
          <a:noFill/>
          <a:ln>
            <a:noFill/>
          </a:ln>
        </p:spPr>
        <p:txBody>
          <a:bodyPr anchorCtr="0" anchor="t" bIns="45700" lIns="91425" spcFirstLastPara="1" rIns="91425" wrap="square" tIns="45700">
            <a:noAutofit/>
          </a:bodyPr>
          <a:lstStyle>
            <a:lvl1pPr indent="-228600" lvl="0" marL="457200" algn="just">
              <a:lnSpc>
                <a:spcPct val="90000"/>
              </a:lnSpc>
              <a:spcBef>
                <a:spcPts val="1000"/>
              </a:spcBef>
              <a:spcAft>
                <a:spcPts val="0"/>
              </a:spcAft>
              <a:buClr>
                <a:schemeClr val="dk1"/>
              </a:buClr>
              <a:buSzPts val="1300"/>
              <a:buNone/>
              <a:defRPr sz="1300">
                <a:latin typeface="Mulish"/>
                <a:ea typeface="Mulish"/>
                <a:cs typeface="Mulish"/>
                <a:sym typeface="Mulish"/>
              </a:defRPr>
            </a:lvl1pPr>
            <a:lvl2pPr indent="-228600" lvl="1" marL="914400" algn="just">
              <a:lnSpc>
                <a:spcPct val="90000"/>
              </a:lnSpc>
              <a:spcBef>
                <a:spcPts val="500"/>
              </a:spcBef>
              <a:spcAft>
                <a:spcPts val="0"/>
              </a:spcAft>
              <a:buClr>
                <a:schemeClr val="dk1"/>
              </a:buClr>
              <a:buSzPts val="1300"/>
              <a:buNone/>
              <a:defRPr sz="1300">
                <a:latin typeface="Mulish"/>
                <a:ea typeface="Mulish"/>
                <a:cs typeface="Mulish"/>
                <a:sym typeface="Mulish"/>
              </a:defRPr>
            </a:lvl2pPr>
            <a:lvl3pPr indent="-228600" lvl="2" marL="1371600" algn="just">
              <a:lnSpc>
                <a:spcPct val="90000"/>
              </a:lnSpc>
              <a:spcBef>
                <a:spcPts val="500"/>
              </a:spcBef>
              <a:spcAft>
                <a:spcPts val="0"/>
              </a:spcAft>
              <a:buClr>
                <a:schemeClr val="dk1"/>
              </a:buClr>
              <a:buSzPts val="1300"/>
              <a:buNone/>
              <a:defRPr sz="1300">
                <a:latin typeface="Mulish"/>
                <a:ea typeface="Mulish"/>
                <a:cs typeface="Mulish"/>
                <a:sym typeface="Mulish"/>
              </a:defRPr>
            </a:lvl3pPr>
            <a:lvl4pPr indent="-228600" lvl="3" marL="1828800" algn="just">
              <a:lnSpc>
                <a:spcPct val="90000"/>
              </a:lnSpc>
              <a:spcBef>
                <a:spcPts val="500"/>
              </a:spcBef>
              <a:spcAft>
                <a:spcPts val="0"/>
              </a:spcAft>
              <a:buClr>
                <a:schemeClr val="dk1"/>
              </a:buClr>
              <a:buSzPts val="1300"/>
              <a:buNone/>
              <a:defRPr sz="1300">
                <a:latin typeface="Mulish"/>
                <a:ea typeface="Mulish"/>
                <a:cs typeface="Mulish"/>
                <a:sym typeface="Mulish"/>
              </a:defRPr>
            </a:lvl4pPr>
            <a:lvl5pPr indent="-228600" lvl="4" marL="2286000" algn="just">
              <a:lnSpc>
                <a:spcPct val="90000"/>
              </a:lnSpc>
              <a:spcBef>
                <a:spcPts val="500"/>
              </a:spcBef>
              <a:spcAft>
                <a:spcPts val="0"/>
              </a:spcAft>
              <a:buClr>
                <a:schemeClr val="dk1"/>
              </a:buClr>
              <a:buSzPts val="1300"/>
              <a:buNone/>
              <a:defRPr sz="1300">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id="240" name="Google Shape;240;p61"/>
          <p:cNvPicPr preferRelativeResize="0"/>
          <p:nvPr/>
        </p:nvPicPr>
        <p:blipFill rotWithShape="1">
          <a:blip r:embed="rId3">
            <a:alphaModFix/>
          </a:blip>
          <a:srcRect b="0" l="0" r="0" t="0"/>
          <a:stretch/>
        </p:blipFill>
        <p:spPr>
          <a:xfrm>
            <a:off x="4544726" y="6069608"/>
            <a:ext cx="7384499" cy="634596"/>
          </a:xfrm>
          <a:prstGeom prst="rect">
            <a:avLst/>
          </a:prstGeom>
          <a:noFill/>
          <a:ln>
            <a:noFill/>
          </a:ln>
        </p:spPr>
      </p:pic>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Content with Caption">
  <p:cSld name="2_Content with Caption">
    <p:spTree>
      <p:nvGrpSpPr>
        <p:cNvPr id="241" name="Shape 241"/>
        <p:cNvGrpSpPr/>
        <p:nvPr/>
      </p:nvGrpSpPr>
      <p:grpSpPr>
        <a:xfrm>
          <a:off x="0" y="0"/>
          <a:ext cx="0" cy="0"/>
          <a:chOff x="0" y="0"/>
          <a:chExt cx="0" cy="0"/>
        </a:xfrm>
      </p:grpSpPr>
      <p:pic>
        <p:nvPicPr>
          <p:cNvPr descr="Shape&#10;&#10;Description automatically generated with medium confidence" id="242" name="Google Shape;242;p62"/>
          <p:cNvPicPr preferRelativeResize="0"/>
          <p:nvPr/>
        </p:nvPicPr>
        <p:blipFill rotWithShape="1">
          <a:blip r:embed="rId2">
            <a:alphaModFix/>
          </a:blip>
          <a:srcRect b="0" l="0" r="0" t="0"/>
          <a:stretch/>
        </p:blipFill>
        <p:spPr>
          <a:xfrm>
            <a:off x="10017542" y="454776"/>
            <a:ext cx="1593523" cy="417503"/>
          </a:xfrm>
          <a:prstGeom prst="rect">
            <a:avLst/>
          </a:prstGeom>
          <a:noFill/>
          <a:ln>
            <a:noFill/>
          </a:ln>
        </p:spPr>
      </p:pic>
      <p:pic>
        <p:nvPicPr>
          <p:cNvPr id="243" name="Google Shape;243;p62"/>
          <p:cNvPicPr preferRelativeResize="0"/>
          <p:nvPr/>
        </p:nvPicPr>
        <p:blipFill rotWithShape="1">
          <a:blip r:embed="rId3">
            <a:alphaModFix/>
          </a:blip>
          <a:srcRect b="0" l="0" r="0" t="0"/>
          <a:stretch/>
        </p:blipFill>
        <p:spPr>
          <a:xfrm>
            <a:off x="4544726" y="6069608"/>
            <a:ext cx="7384499" cy="634596"/>
          </a:xfrm>
          <a:prstGeom prst="rect">
            <a:avLst/>
          </a:prstGeom>
          <a:noFill/>
          <a:ln>
            <a:noFill/>
          </a:ln>
        </p:spPr>
      </p:pic>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Picture with Caption">
  <p:cSld name="1_Picture with Caption">
    <p:spTree>
      <p:nvGrpSpPr>
        <p:cNvPr id="244" name="Shape 244"/>
        <p:cNvGrpSpPr/>
        <p:nvPr/>
      </p:nvGrpSpPr>
      <p:grpSpPr>
        <a:xfrm>
          <a:off x="0" y="0"/>
          <a:ext cx="0" cy="0"/>
          <a:chOff x="0" y="0"/>
          <a:chExt cx="0" cy="0"/>
        </a:xfrm>
      </p:grpSpPr>
      <p:sp>
        <p:nvSpPr>
          <p:cNvPr id="245" name="Google Shape;245;p63"/>
          <p:cNvSpPr/>
          <p:nvPr/>
        </p:nvSpPr>
        <p:spPr>
          <a:xfrm>
            <a:off x="7199871" y="3594670"/>
            <a:ext cx="2060700" cy="2060700"/>
          </a:xfrm>
          <a:prstGeom prst="rect">
            <a:avLst/>
          </a:prstGeom>
          <a:solidFill>
            <a:srgbClr val="2E62E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solidFill>
                <a:srgbClr val="000000"/>
              </a:solidFill>
              <a:latin typeface="Mulish"/>
              <a:ea typeface="Mulish"/>
              <a:cs typeface="Mulish"/>
              <a:sym typeface="Mulish"/>
            </a:endParaRPr>
          </a:p>
        </p:txBody>
      </p:sp>
      <p:sp>
        <p:nvSpPr>
          <p:cNvPr id="246" name="Google Shape;246;p63"/>
          <p:cNvSpPr/>
          <p:nvPr/>
        </p:nvSpPr>
        <p:spPr>
          <a:xfrm>
            <a:off x="7334805" y="499975"/>
            <a:ext cx="3339300" cy="5009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Arial"/>
              <a:buNone/>
            </a:pPr>
            <a:r>
              <a:t/>
            </a:r>
            <a:endParaRPr sz="1800">
              <a:solidFill>
                <a:schemeClr val="dk1"/>
              </a:solidFill>
              <a:latin typeface="Mulish"/>
              <a:ea typeface="Mulish"/>
              <a:cs typeface="Mulish"/>
              <a:sym typeface="Mulish"/>
            </a:endParaRPr>
          </a:p>
        </p:txBody>
      </p:sp>
      <p:pic>
        <p:nvPicPr>
          <p:cNvPr id="247" name="Google Shape;247;p63"/>
          <p:cNvPicPr preferRelativeResize="0"/>
          <p:nvPr/>
        </p:nvPicPr>
        <p:blipFill rotWithShape="1">
          <a:blip r:embed="rId2">
            <a:alphaModFix/>
          </a:blip>
          <a:srcRect b="0" l="0" r="0" t="0"/>
          <a:stretch/>
        </p:blipFill>
        <p:spPr>
          <a:xfrm>
            <a:off x="4544726" y="6069608"/>
            <a:ext cx="7384499" cy="634596"/>
          </a:xfrm>
          <a:prstGeom prst="rect">
            <a:avLst/>
          </a:prstGeom>
          <a:noFill/>
          <a:ln>
            <a:noFill/>
          </a:ln>
        </p:spPr>
      </p:pic>
      <p:sp>
        <p:nvSpPr>
          <p:cNvPr id="248" name="Google Shape;248;p63"/>
          <p:cNvSpPr/>
          <p:nvPr>
            <p:ph idx="2" type="pic"/>
          </p:nvPr>
        </p:nvSpPr>
        <p:spPr>
          <a:xfrm>
            <a:off x="7334093" y="500063"/>
            <a:ext cx="3340100" cy="5008562"/>
          </a:xfrm>
          <a:prstGeom prst="rect">
            <a:avLst/>
          </a:prstGeom>
          <a:noFill/>
          <a:ln>
            <a:noFill/>
          </a:ln>
        </p:spPr>
      </p:sp>
      <p:pic>
        <p:nvPicPr>
          <p:cNvPr descr="Shape&#10;&#10;Description automatically generated with medium confidence" id="249" name="Google Shape;249;p63"/>
          <p:cNvPicPr preferRelativeResize="0"/>
          <p:nvPr/>
        </p:nvPicPr>
        <p:blipFill rotWithShape="1">
          <a:blip r:embed="rId3">
            <a:alphaModFix/>
          </a:blip>
          <a:srcRect b="0" l="0" r="0" t="0"/>
          <a:stretch/>
        </p:blipFill>
        <p:spPr>
          <a:xfrm>
            <a:off x="529230" y="5999451"/>
            <a:ext cx="1593522" cy="417503"/>
          </a:xfrm>
          <a:prstGeom prst="rect">
            <a:avLst/>
          </a:prstGeom>
          <a:noFill/>
          <a:ln>
            <a:noFill/>
          </a:ln>
        </p:spPr>
      </p:pic>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Picture with Caption">
  <p:cSld name="2_Picture with Caption">
    <p:spTree>
      <p:nvGrpSpPr>
        <p:cNvPr id="250" name="Shape 250"/>
        <p:cNvGrpSpPr/>
        <p:nvPr/>
      </p:nvGrpSpPr>
      <p:grpSpPr>
        <a:xfrm>
          <a:off x="0" y="0"/>
          <a:ext cx="0" cy="0"/>
          <a:chOff x="0" y="0"/>
          <a:chExt cx="0" cy="0"/>
        </a:xfrm>
      </p:grpSpPr>
      <p:sp>
        <p:nvSpPr>
          <p:cNvPr id="251" name="Google Shape;251;p64"/>
          <p:cNvSpPr/>
          <p:nvPr/>
        </p:nvSpPr>
        <p:spPr>
          <a:xfrm>
            <a:off x="7199871" y="3594670"/>
            <a:ext cx="2060700" cy="20607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solidFill>
                <a:srgbClr val="000000"/>
              </a:solidFill>
              <a:latin typeface="Mulish"/>
              <a:ea typeface="Mulish"/>
              <a:cs typeface="Mulish"/>
              <a:sym typeface="Mulish"/>
            </a:endParaRPr>
          </a:p>
        </p:txBody>
      </p:sp>
      <p:sp>
        <p:nvSpPr>
          <p:cNvPr id="252" name="Google Shape;252;p64"/>
          <p:cNvSpPr/>
          <p:nvPr/>
        </p:nvSpPr>
        <p:spPr>
          <a:xfrm>
            <a:off x="7334805" y="499975"/>
            <a:ext cx="3339300" cy="5009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Arial"/>
              <a:buNone/>
            </a:pPr>
            <a:r>
              <a:t/>
            </a:r>
            <a:endParaRPr sz="1800">
              <a:solidFill>
                <a:schemeClr val="dk1"/>
              </a:solidFill>
              <a:latin typeface="Mulish"/>
              <a:ea typeface="Mulish"/>
              <a:cs typeface="Mulish"/>
              <a:sym typeface="Mulish"/>
            </a:endParaRPr>
          </a:p>
        </p:txBody>
      </p:sp>
      <p:pic>
        <p:nvPicPr>
          <p:cNvPr id="253" name="Google Shape;253;p64"/>
          <p:cNvPicPr preferRelativeResize="0"/>
          <p:nvPr/>
        </p:nvPicPr>
        <p:blipFill rotWithShape="1">
          <a:blip r:embed="rId2">
            <a:alphaModFix/>
          </a:blip>
          <a:srcRect b="0" l="0" r="0" t="0"/>
          <a:stretch/>
        </p:blipFill>
        <p:spPr>
          <a:xfrm>
            <a:off x="4544726" y="6069608"/>
            <a:ext cx="7384499" cy="634596"/>
          </a:xfrm>
          <a:prstGeom prst="rect">
            <a:avLst/>
          </a:prstGeom>
          <a:noFill/>
          <a:ln>
            <a:noFill/>
          </a:ln>
        </p:spPr>
      </p:pic>
      <p:sp>
        <p:nvSpPr>
          <p:cNvPr id="254" name="Google Shape;254;p64"/>
          <p:cNvSpPr/>
          <p:nvPr>
            <p:ph idx="2" type="pic"/>
          </p:nvPr>
        </p:nvSpPr>
        <p:spPr>
          <a:xfrm>
            <a:off x="7334093" y="500063"/>
            <a:ext cx="3340100" cy="5008562"/>
          </a:xfrm>
          <a:prstGeom prst="rect">
            <a:avLst/>
          </a:prstGeom>
          <a:noFill/>
          <a:ln>
            <a:noFill/>
          </a:ln>
        </p:spPr>
      </p:sp>
      <p:pic>
        <p:nvPicPr>
          <p:cNvPr descr="Shape&#10;&#10;Description automatically generated with medium confidence" id="255" name="Google Shape;255;p64"/>
          <p:cNvPicPr preferRelativeResize="0"/>
          <p:nvPr/>
        </p:nvPicPr>
        <p:blipFill rotWithShape="1">
          <a:blip r:embed="rId3">
            <a:alphaModFix/>
          </a:blip>
          <a:srcRect b="0" l="0" r="0" t="0"/>
          <a:stretch/>
        </p:blipFill>
        <p:spPr>
          <a:xfrm>
            <a:off x="529230" y="5999451"/>
            <a:ext cx="1593522" cy="417503"/>
          </a:xfrm>
          <a:prstGeom prst="rect">
            <a:avLst/>
          </a:prstGeom>
          <a:noFill/>
          <a:ln>
            <a:noFill/>
          </a:ln>
        </p:spPr>
      </p:pic>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Custom Layout">
  <p:cSld name="6_Custom Layout">
    <p:bg>
      <p:bgPr>
        <a:solidFill>
          <a:srgbClr val="1464F4"/>
        </a:solidFill>
      </p:bgPr>
    </p:bg>
    <p:spTree>
      <p:nvGrpSpPr>
        <p:cNvPr id="261" name="Shape 261"/>
        <p:cNvGrpSpPr/>
        <p:nvPr/>
      </p:nvGrpSpPr>
      <p:grpSpPr>
        <a:xfrm>
          <a:off x="0" y="0"/>
          <a:ext cx="0" cy="0"/>
          <a:chOff x="0" y="0"/>
          <a:chExt cx="0" cy="0"/>
        </a:xfrm>
      </p:grpSpPr>
      <p:pic>
        <p:nvPicPr>
          <p:cNvPr id="262" name="Google Shape;262;p44"/>
          <p:cNvPicPr preferRelativeResize="0"/>
          <p:nvPr/>
        </p:nvPicPr>
        <p:blipFill rotWithShape="1">
          <a:blip r:embed="rId2">
            <a:alphaModFix/>
          </a:blip>
          <a:srcRect b="0" l="0" r="0" t="0"/>
          <a:stretch/>
        </p:blipFill>
        <p:spPr>
          <a:xfrm>
            <a:off x="2998587" y="5687625"/>
            <a:ext cx="6194823" cy="591225"/>
          </a:xfrm>
          <a:prstGeom prst="rect">
            <a:avLst/>
          </a:prstGeom>
          <a:noFill/>
          <a:ln>
            <a:noFill/>
          </a:ln>
        </p:spPr>
      </p:pic>
      <p:sp>
        <p:nvSpPr>
          <p:cNvPr id="263" name="Google Shape;263;p44"/>
          <p:cNvSpPr txBox="1"/>
          <p:nvPr/>
        </p:nvSpPr>
        <p:spPr>
          <a:xfrm>
            <a:off x="1824429" y="1576447"/>
            <a:ext cx="8543100" cy="892800"/>
          </a:xfrm>
          <a:prstGeom prst="rect">
            <a:avLst/>
          </a:prstGeom>
          <a:noFill/>
          <a:ln>
            <a:noFill/>
          </a:ln>
        </p:spPr>
        <p:txBody>
          <a:bodyPr anchorCtr="0" anchor="t" bIns="45700" lIns="45700" spcFirstLastPara="1" rIns="45700" wrap="square" tIns="45700">
            <a:spAutoFit/>
          </a:bodyPr>
          <a:lstStyle/>
          <a:p>
            <a:pPr indent="0" lvl="0" marL="0" marR="0" rtl="0" algn="ctr">
              <a:lnSpc>
                <a:spcPct val="80000"/>
              </a:lnSpc>
              <a:spcBef>
                <a:spcPts val="0"/>
              </a:spcBef>
              <a:spcAft>
                <a:spcPts val="0"/>
              </a:spcAft>
              <a:buClr>
                <a:srgbClr val="000000"/>
              </a:buClr>
              <a:buSzPts val="6500"/>
              <a:buFont typeface="Arial"/>
              <a:buNone/>
            </a:pPr>
            <a:r>
              <a:rPr lang="en-US" sz="6500" u="none" cap="none" strike="noStrike">
                <a:solidFill>
                  <a:schemeClr val="lt1"/>
                </a:solidFill>
                <a:latin typeface="Quattrocento Sans"/>
                <a:ea typeface="Quattrocento Sans"/>
                <a:cs typeface="Quattrocento Sans"/>
                <a:sym typeface="Quattrocento Sans"/>
              </a:rPr>
              <a:t>Thank you!</a:t>
            </a:r>
            <a:endParaRPr sz="6500" u="none" cap="none" strike="noStrike">
              <a:solidFill>
                <a:schemeClr val="lt1"/>
              </a:solidFill>
              <a:latin typeface="Quattrocento Sans"/>
              <a:ea typeface="Quattrocento Sans"/>
              <a:cs typeface="Quattrocento Sans"/>
              <a:sym typeface="Quattrocento Sans"/>
            </a:endParaRPr>
          </a:p>
        </p:txBody>
      </p:sp>
      <p:sp>
        <p:nvSpPr>
          <p:cNvPr id="264" name="Google Shape;264;p44"/>
          <p:cNvSpPr txBox="1"/>
          <p:nvPr>
            <p:ph idx="1" type="body"/>
          </p:nvPr>
        </p:nvSpPr>
        <p:spPr>
          <a:xfrm>
            <a:off x="1824429" y="2884488"/>
            <a:ext cx="8543100" cy="990600"/>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000"/>
              </a:spcBef>
              <a:spcAft>
                <a:spcPts val="0"/>
              </a:spcAft>
              <a:buClr>
                <a:schemeClr val="lt1"/>
              </a:buClr>
              <a:buSzPts val="1000"/>
              <a:buNone/>
              <a:defRPr sz="1000">
                <a:solidFill>
                  <a:schemeClr val="lt1"/>
                </a:solidFill>
              </a:defRPr>
            </a:lvl1pPr>
            <a:lvl2pPr indent="-292100" lvl="1" marL="914400" algn="ctr">
              <a:lnSpc>
                <a:spcPct val="90000"/>
              </a:lnSpc>
              <a:spcBef>
                <a:spcPts val="500"/>
              </a:spcBef>
              <a:spcAft>
                <a:spcPts val="0"/>
              </a:spcAft>
              <a:buClr>
                <a:schemeClr val="lt1"/>
              </a:buClr>
              <a:buSzPts val="1000"/>
              <a:buChar char="•"/>
              <a:defRPr sz="1000">
                <a:solidFill>
                  <a:schemeClr val="lt1"/>
                </a:solidFill>
              </a:defRPr>
            </a:lvl2pPr>
            <a:lvl3pPr indent="-292100" lvl="2" marL="1371600" algn="ctr">
              <a:lnSpc>
                <a:spcPct val="90000"/>
              </a:lnSpc>
              <a:spcBef>
                <a:spcPts val="500"/>
              </a:spcBef>
              <a:spcAft>
                <a:spcPts val="0"/>
              </a:spcAft>
              <a:buClr>
                <a:schemeClr val="lt1"/>
              </a:buClr>
              <a:buSzPts val="1000"/>
              <a:buChar char="•"/>
              <a:defRPr sz="1000">
                <a:solidFill>
                  <a:schemeClr val="lt1"/>
                </a:solidFill>
              </a:defRPr>
            </a:lvl3pPr>
            <a:lvl4pPr indent="-292100" lvl="3" marL="1828800" algn="ctr">
              <a:lnSpc>
                <a:spcPct val="90000"/>
              </a:lnSpc>
              <a:spcBef>
                <a:spcPts val="500"/>
              </a:spcBef>
              <a:spcAft>
                <a:spcPts val="0"/>
              </a:spcAft>
              <a:buClr>
                <a:schemeClr val="lt1"/>
              </a:buClr>
              <a:buSzPts val="1000"/>
              <a:buChar char="•"/>
              <a:defRPr sz="1000">
                <a:solidFill>
                  <a:schemeClr val="lt1"/>
                </a:solidFill>
              </a:defRPr>
            </a:lvl4pPr>
            <a:lvl5pPr indent="-292100" lvl="4" marL="2286000" algn="ctr">
              <a:lnSpc>
                <a:spcPct val="90000"/>
              </a:lnSpc>
              <a:spcBef>
                <a:spcPts val="500"/>
              </a:spcBef>
              <a:spcAft>
                <a:spcPts val="0"/>
              </a:spcAft>
              <a:buClr>
                <a:schemeClr val="lt1"/>
              </a:buClr>
              <a:buSzPts val="1000"/>
              <a:buChar char="•"/>
              <a:defRPr sz="1000">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Custom Layout">
  <p:cSld name="7_Custom Layout">
    <p:bg>
      <p:bgPr>
        <a:solidFill>
          <a:srgbClr val="1464F4"/>
        </a:solidFill>
      </p:bgPr>
    </p:bg>
    <p:spTree>
      <p:nvGrpSpPr>
        <p:cNvPr id="265" name="Shape 265"/>
        <p:cNvGrpSpPr/>
        <p:nvPr/>
      </p:nvGrpSpPr>
      <p:grpSpPr>
        <a:xfrm>
          <a:off x="0" y="0"/>
          <a:ext cx="0" cy="0"/>
          <a:chOff x="0" y="0"/>
          <a:chExt cx="0" cy="0"/>
        </a:xfrm>
      </p:grpSpPr>
      <p:sp>
        <p:nvSpPr>
          <p:cNvPr id="266" name="Google Shape;266;p65"/>
          <p:cNvSpPr txBox="1"/>
          <p:nvPr/>
        </p:nvSpPr>
        <p:spPr>
          <a:xfrm>
            <a:off x="775042" y="1150972"/>
            <a:ext cx="8543100" cy="826500"/>
          </a:xfrm>
          <a:prstGeom prst="rect">
            <a:avLst/>
          </a:prstGeom>
          <a:noFill/>
          <a:ln>
            <a:noFill/>
          </a:ln>
        </p:spPr>
        <p:txBody>
          <a:bodyPr anchorCtr="0" anchor="t" bIns="45700" lIns="45700" spcFirstLastPara="1" rIns="45700" wrap="square" tIns="45700">
            <a:spAutoFit/>
          </a:bodyPr>
          <a:lstStyle/>
          <a:p>
            <a:pPr indent="0" lvl="0" marL="0" marR="0" rtl="0" algn="l">
              <a:lnSpc>
                <a:spcPct val="90000"/>
              </a:lnSpc>
              <a:spcBef>
                <a:spcPts val="0"/>
              </a:spcBef>
              <a:spcAft>
                <a:spcPts val="0"/>
              </a:spcAft>
              <a:buClr>
                <a:srgbClr val="000000"/>
              </a:buClr>
              <a:buSzPts val="5300"/>
              <a:buFont typeface="Arial"/>
              <a:buNone/>
            </a:pPr>
            <a:r>
              <a:rPr lang="en-US" sz="5300">
                <a:solidFill>
                  <a:srgbClr val="FFFFFF"/>
                </a:solidFill>
                <a:latin typeface="Mulish"/>
                <a:ea typeface="Mulish"/>
                <a:cs typeface="Mulish"/>
                <a:sym typeface="Mulish"/>
              </a:rPr>
              <a:t>Thank you</a:t>
            </a:r>
            <a:endParaRPr sz="5300" u="none" cap="none" strike="noStrike">
              <a:solidFill>
                <a:srgbClr val="FFFFFF"/>
              </a:solidFill>
              <a:latin typeface="Mulish"/>
              <a:ea typeface="Mulish"/>
              <a:cs typeface="Mulish"/>
              <a:sym typeface="Mulish"/>
            </a:endParaRPr>
          </a:p>
        </p:txBody>
      </p:sp>
      <p:pic>
        <p:nvPicPr>
          <p:cNvPr id="267" name="Google Shape;267;p65"/>
          <p:cNvPicPr preferRelativeResize="0"/>
          <p:nvPr/>
        </p:nvPicPr>
        <p:blipFill rotWithShape="1">
          <a:blip r:embed="rId2">
            <a:alphaModFix/>
          </a:blip>
          <a:srcRect b="0" l="0" r="0" t="0"/>
          <a:stretch/>
        </p:blipFill>
        <p:spPr>
          <a:xfrm>
            <a:off x="152400" y="5651913"/>
            <a:ext cx="11887200" cy="867766"/>
          </a:xfrm>
          <a:prstGeom prst="rect">
            <a:avLst/>
          </a:prstGeom>
          <a:noFill/>
          <a:ln>
            <a:noFill/>
          </a:ln>
        </p:spPr>
      </p:pic>
      <p:sp>
        <p:nvSpPr>
          <p:cNvPr id="268" name="Google Shape;268;p65"/>
          <p:cNvSpPr txBox="1"/>
          <p:nvPr>
            <p:ph idx="1" type="body"/>
          </p:nvPr>
        </p:nvSpPr>
        <p:spPr>
          <a:xfrm>
            <a:off x="774699" y="2441804"/>
            <a:ext cx="9236075" cy="8270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D0D0D0"/>
              </a:buClr>
              <a:buSzPts val="1800"/>
              <a:buNone/>
              <a:defRPr sz="1800">
                <a:solidFill>
                  <a:srgbClr val="D0D0D0"/>
                </a:solidFill>
              </a:defRPr>
            </a:lvl1pPr>
            <a:lvl2pPr indent="-342900" lvl="1" marL="914400" algn="l">
              <a:lnSpc>
                <a:spcPct val="90000"/>
              </a:lnSpc>
              <a:spcBef>
                <a:spcPts val="500"/>
              </a:spcBef>
              <a:spcAft>
                <a:spcPts val="0"/>
              </a:spcAft>
              <a:buClr>
                <a:srgbClr val="D0D0D0"/>
              </a:buClr>
              <a:buSzPts val="1800"/>
              <a:buChar char="•"/>
              <a:defRPr sz="1800">
                <a:solidFill>
                  <a:srgbClr val="D0D0D0"/>
                </a:solidFill>
              </a:defRPr>
            </a:lvl2pPr>
            <a:lvl3pPr indent="-342900" lvl="2" marL="1371600" algn="l">
              <a:lnSpc>
                <a:spcPct val="90000"/>
              </a:lnSpc>
              <a:spcBef>
                <a:spcPts val="500"/>
              </a:spcBef>
              <a:spcAft>
                <a:spcPts val="0"/>
              </a:spcAft>
              <a:buClr>
                <a:srgbClr val="D0D0D0"/>
              </a:buClr>
              <a:buSzPts val="1800"/>
              <a:buChar char="•"/>
              <a:defRPr sz="1800">
                <a:solidFill>
                  <a:srgbClr val="D0D0D0"/>
                </a:solidFill>
              </a:defRPr>
            </a:lvl3pPr>
            <a:lvl4pPr indent="-342900" lvl="3" marL="1828800" algn="l">
              <a:lnSpc>
                <a:spcPct val="90000"/>
              </a:lnSpc>
              <a:spcBef>
                <a:spcPts val="500"/>
              </a:spcBef>
              <a:spcAft>
                <a:spcPts val="0"/>
              </a:spcAft>
              <a:buClr>
                <a:srgbClr val="D0D0D0"/>
              </a:buClr>
              <a:buSzPts val="1800"/>
              <a:buChar char="•"/>
              <a:defRPr sz="1800">
                <a:solidFill>
                  <a:srgbClr val="D0D0D0"/>
                </a:solidFill>
              </a:defRPr>
            </a:lvl4pPr>
            <a:lvl5pPr indent="-342900" lvl="4" marL="2286000" algn="l">
              <a:lnSpc>
                <a:spcPct val="90000"/>
              </a:lnSpc>
              <a:spcBef>
                <a:spcPts val="500"/>
              </a:spcBef>
              <a:spcAft>
                <a:spcPts val="0"/>
              </a:spcAft>
              <a:buClr>
                <a:srgbClr val="D0D0D0"/>
              </a:buClr>
              <a:buSzPts val="1800"/>
              <a:buChar char="•"/>
              <a:defRPr sz="1800">
                <a:solidFill>
                  <a:srgbClr val="D0D0D0"/>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69" name="Google Shape;269;p65"/>
          <p:cNvSpPr txBox="1"/>
          <p:nvPr>
            <p:ph idx="2" type="body"/>
          </p:nvPr>
        </p:nvSpPr>
        <p:spPr>
          <a:xfrm>
            <a:off x="774698" y="4602114"/>
            <a:ext cx="9236075" cy="8270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D0D0D0"/>
              </a:buClr>
              <a:buSzPts val="1300"/>
              <a:buNone/>
              <a:defRPr sz="1300">
                <a:solidFill>
                  <a:srgbClr val="D0D0D0"/>
                </a:solidFill>
              </a:defRPr>
            </a:lvl1pPr>
            <a:lvl2pPr indent="-311150" lvl="1" marL="914400" algn="l">
              <a:lnSpc>
                <a:spcPct val="90000"/>
              </a:lnSpc>
              <a:spcBef>
                <a:spcPts val="500"/>
              </a:spcBef>
              <a:spcAft>
                <a:spcPts val="0"/>
              </a:spcAft>
              <a:buClr>
                <a:srgbClr val="D0D0D0"/>
              </a:buClr>
              <a:buSzPts val="1300"/>
              <a:buChar char="•"/>
              <a:defRPr sz="1300">
                <a:solidFill>
                  <a:srgbClr val="D0D0D0"/>
                </a:solidFill>
              </a:defRPr>
            </a:lvl2pPr>
            <a:lvl3pPr indent="-311150" lvl="2" marL="1371600" algn="l">
              <a:lnSpc>
                <a:spcPct val="90000"/>
              </a:lnSpc>
              <a:spcBef>
                <a:spcPts val="500"/>
              </a:spcBef>
              <a:spcAft>
                <a:spcPts val="0"/>
              </a:spcAft>
              <a:buClr>
                <a:srgbClr val="D0D0D0"/>
              </a:buClr>
              <a:buSzPts val="1300"/>
              <a:buChar char="•"/>
              <a:defRPr sz="1300">
                <a:solidFill>
                  <a:srgbClr val="D0D0D0"/>
                </a:solidFill>
              </a:defRPr>
            </a:lvl3pPr>
            <a:lvl4pPr indent="-311150" lvl="3" marL="1828800" algn="l">
              <a:lnSpc>
                <a:spcPct val="90000"/>
              </a:lnSpc>
              <a:spcBef>
                <a:spcPts val="500"/>
              </a:spcBef>
              <a:spcAft>
                <a:spcPts val="0"/>
              </a:spcAft>
              <a:buClr>
                <a:srgbClr val="D0D0D0"/>
              </a:buClr>
              <a:buSzPts val="1300"/>
              <a:buChar char="•"/>
              <a:defRPr sz="1300">
                <a:solidFill>
                  <a:srgbClr val="D0D0D0"/>
                </a:solidFill>
              </a:defRPr>
            </a:lvl4pPr>
            <a:lvl5pPr indent="-311150" lvl="4" marL="2286000" algn="l">
              <a:lnSpc>
                <a:spcPct val="90000"/>
              </a:lnSpc>
              <a:spcBef>
                <a:spcPts val="500"/>
              </a:spcBef>
              <a:spcAft>
                <a:spcPts val="0"/>
              </a:spcAft>
              <a:buClr>
                <a:srgbClr val="D0D0D0"/>
              </a:buClr>
              <a:buSzPts val="1300"/>
              <a:buChar char="•"/>
              <a:defRPr sz="1300">
                <a:solidFill>
                  <a:srgbClr val="D0D0D0"/>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Custom Layout">
  <p:cSld name="8_Custom Layout">
    <p:spTree>
      <p:nvGrpSpPr>
        <p:cNvPr id="270" name="Shape 270"/>
        <p:cNvGrpSpPr/>
        <p:nvPr/>
      </p:nvGrpSpPr>
      <p:grpSpPr>
        <a:xfrm>
          <a:off x="0" y="0"/>
          <a:ext cx="0" cy="0"/>
          <a:chOff x="0" y="0"/>
          <a:chExt cx="0" cy="0"/>
        </a:xfrm>
      </p:grpSpPr>
      <p:sp>
        <p:nvSpPr>
          <p:cNvPr id="271" name="Google Shape;271;p66"/>
          <p:cNvSpPr txBox="1"/>
          <p:nvPr/>
        </p:nvSpPr>
        <p:spPr>
          <a:xfrm>
            <a:off x="1824429" y="1576447"/>
            <a:ext cx="8543100" cy="892800"/>
          </a:xfrm>
          <a:prstGeom prst="rect">
            <a:avLst/>
          </a:prstGeom>
          <a:noFill/>
          <a:ln>
            <a:noFill/>
          </a:ln>
        </p:spPr>
        <p:txBody>
          <a:bodyPr anchorCtr="0" anchor="t" bIns="45700" lIns="45700" spcFirstLastPara="1" rIns="45700" wrap="square" tIns="45700">
            <a:spAutoFit/>
          </a:bodyPr>
          <a:lstStyle/>
          <a:p>
            <a:pPr indent="0" lvl="0" marL="0" marR="0" rtl="0" algn="ctr">
              <a:lnSpc>
                <a:spcPct val="80000"/>
              </a:lnSpc>
              <a:spcBef>
                <a:spcPts val="0"/>
              </a:spcBef>
              <a:spcAft>
                <a:spcPts val="0"/>
              </a:spcAft>
              <a:buClr>
                <a:srgbClr val="000000"/>
              </a:buClr>
              <a:buSzPts val="6500"/>
              <a:buFont typeface="Arial"/>
              <a:buNone/>
            </a:pPr>
            <a:r>
              <a:rPr lang="en-US" sz="6500" u="none" cap="none" strike="noStrike">
                <a:solidFill>
                  <a:srgbClr val="1464F4"/>
                </a:solidFill>
                <a:latin typeface="Mulish"/>
                <a:ea typeface="Mulish"/>
                <a:cs typeface="Mulish"/>
                <a:sym typeface="Mulish"/>
              </a:rPr>
              <a:t>Thank you!</a:t>
            </a:r>
            <a:endParaRPr sz="6500" u="none" cap="none" strike="noStrike">
              <a:solidFill>
                <a:srgbClr val="1464F4"/>
              </a:solidFill>
              <a:latin typeface="Mulish"/>
              <a:ea typeface="Mulish"/>
              <a:cs typeface="Mulish"/>
              <a:sym typeface="Mulish"/>
            </a:endParaRPr>
          </a:p>
        </p:txBody>
      </p:sp>
      <p:pic>
        <p:nvPicPr>
          <p:cNvPr id="272" name="Google Shape;272;p66"/>
          <p:cNvPicPr preferRelativeResize="0"/>
          <p:nvPr/>
        </p:nvPicPr>
        <p:blipFill rotWithShape="1">
          <a:blip r:embed="rId2">
            <a:alphaModFix/>
          </a:blip>
          <a:srcRect b="0" l="0" r="0" t="0"/>
          <a:stretch/>
        </p:blipFill>
        <p:spPr>
          <a:xfrm>
            <a:off x="0" y="6021981"/>
            <a:ext cx="12192000" cy="666768"/>
          </a:xfrm>
          <a:prstGeom prst="rect">
            <a:avLst/>
          </a:prstGeom>
          <a:noFill/>
          <a:ln>
            <a:noFill/>
          </a:ln>
        </p:spPr>
      </p:pic>
      <p:sp>
        <p:nvSpPr>
          <p:cNvPr id="273" name="Google Shape;273;p66"/>
          <p:cNvSpPr txBox="1"/>
          <p:nvPr>
            <p:ph idx="1" type="body"/>
          </p:nvPr>
        </p:nvSpPr>
        <p:spPr>
          <a:xfrm>
            <a:off x="1824429" y="2884488"/>
            <a:ext cx="8543100" cy="990600"/>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000"/>
              </a:spcBef>
              <a:spcAft>
                <a:spcPts val="0"/>
              </a:spcAft>
              <a:buClr>
                <a:srgbClr val="7F7F7F"/>
              </a:buClr>
              <a:buSzPts val="1000"/>
              <a:buNone/>
              <a:defRPr sz="1000">
                <a:solidFill>
                  <a:srgbClr val="7F7F7F"/>
                </a:solidFill>
              </a:defRPr>
            </a:lvl1pPr>
            <a:lvl2pPr indent="-292100" lvl="1" marL="914400" algn="ctr">
              <a:lnSpc>
                <a:spcPct val="90000"/>
              </a:lnSpc>
              <a:spcBef>
                <a:spcPts val="500"/>
              </a:spcBef>
              <a:spcAft>
                <a:spcPts val="0"/>
              </a:spcAft>
              <a:buClr>
                <a:srgbClr val="7F7F7F"/>
              </a:buClr>
              <a:buSzPts val="1000"/>
              <a:buChar char="•"/>
              <a:defRPr sz="1000">
                <a:solidFill>
                  <a:srgbClr val="7F7F7F"/>
                </a:solidFill>
              </a:defRPr>
            </a:lvl2pPr>
            <a:lvl3pPr indent="-292100" lvl="2" marL="1371600" algn="ctr">
              <a:lnSpc>
                <a:spcPct val="90000"/>
              </a:lnSpc>
              <a:spcBef>
                <a:spcPts val="500"/>
              </a:spcBef>
              <a:spcAft>
                <a:spcPts val="0"/>
              </a:spcAft>
              <a:buClr>
                <a:srgbClr val="7F7F7F"/>
              </a:buClr>
              <a:buSzPts val="1000"/>
              <a:buChar char="•"/>
              <a:defRPr sz="1000">
                <a:solidFill>
                  <a:srgbClr val="7F7F7F"/>
                </a:solidFill>
              </a:defRPr>
            </a:lvl3pPr>
            <a:lvl4pPr indent="-292100" lvl="3" marL="1828800" algn="ctr">
              <a:lnSpc>
                <a:spcPct val="90000"/>
              </a:lnSpc>
              <a:spcBef>
                <a:spcPts val="500"/>
              </a:spcBef>
              <a:spcAft>
                <a:spcPts val="0"/>
              </a:spcAft>
              <a:buClr>
                <a:srgbClr val="7F7F7F"/>
              </a:buClr>
              <a:buSzPts val="1000"/>
              <a:buChar char="•"/>
              <a:defRPr sz="1000">
                <a:solidFill>
                  <a:srgbClr val="7F7F7F"/>
                </a:solidFill>
              </a:defRPr>
            </a:lvl4pPr>
            <a:lvl5pPr indent="-292100" lvl="4" marL="2286000" algn="ctr">
              <a:lnSpc>
                <a:spcPct val="90000"/>
              </a:lnSpc>
              <a:spcBef>
                <a:spcPts val="500"/>
              </a:spcBef>
              <a:spcAft>
                <a:spcPts val="0"/>
              </a:spcAft>
              <a:buClr>
                <a:srgbClr val="7F7F7F"/>
              </a:buClr>
              <a:buSzPts val="1000"/>
              <a:buChar char="•"/>
              <a:defRPr sz="1000">
                <a:solidFill>
                  <a:srgbClr val="7F7F7F"/>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Custom Layout">
  <p:cSld name="9_Custom Layout">
    <p:spTree>
      <p:nvGrpSpPr>
        <p:cNvPr id="274" name="Shape 274"/>
        <p:cNvGrpSpPr/>
        <p:nvPr/>
      </p:nvGrpSpPr>
      <p:grpSpPr>
        <a:xfrm>
          <a:off x="0" y="0"/>
          <a:ext cx="0" cy="0"/>
          <a:chOff x="0" y="0"/>
          <a:chExt cx="0" cy="0"/>
        </a:xfrm>
      </p:grpSpPr>
      <p:pic>
        <p:nvPicPr>
          <p:cNvPr id="275" name="Google Shape;275;p67"/>
          <p:cNvPicPr preferRelativeResize="0"/>
          <p:nvPr/>
        </p:nvPicPr>
        <p:blipFill rotWithShape="1">
          <a:blip r:embed="rId2">
            <a:alphaModFix/>
          </a:blip>
          <a:srcRect b="0" l="0" r="0" t="0"/>
          <a:stretch/>
        </p:blipFill>
        <p:spPr>
          <a:xfrm>
            <a:off x="0" y="6021981"/>
            <a:ext cx="12192000" cy="666768"/>
          </a:xfrm>
          <a:prstGeom prst="rect">
            <a:avLst/>
          </a:prstGeom>
          <a:noFill/>
          <a:ln>
            <a:noFill/>
          </a:ln>
        </p:spPr>
      </p:pic>
      <p:sp>
        <p:nvSpPr>
          <p:cNvPr id="276" name="Google Shape;276;p67"/>
          <p:cNvSpPr txBox="1"/>
          <p:nvPr/>
        </p:nvSpPr>
        <p:spPr>
          <a:xfrm>
            <a:off x="775042" y="1150972"/>
            <a:ext cx="8543100" cy="826500"/>
          </a:xfrm>
          <a:prstGeom prst="rect">
            <a:avLst/>
          </a:prstGeom>
          <a:noFill/>
          <a:ln>
            <a:noFill/>
          </a:ln>
        </p:spPr>
        <p:txBody>
          <a:bodyPr anchorCtr="0" anchor="t" bIns="45700" lIns="45700" spcFirstLastPara="1" rIns="45700" wrap="square" tIns="45700">
            <a:spAutoFit/>
          </a:bodyPr>
          <a:lstStyle/>
          <a:p>
            <a:pPr indent="0" lvl="0" marL="0" marR="0" rtl="0" algn="l">
              <a:lnSpc>
                <a:spcPct val="90000"/>
              </a:lnSpc>
              <a:spcBef>
                <a:spcPts val="0"/>
              </a:spcBef>
              <a:spcAft>
                <a:spcPts val="0"/>
              </a:spcAft>
              <a:buClr>
                <a:srgbClr val="000000"/>
              </a:buClr>
              <a:buSzPts val="5300"/>
              <a:buFont typeface="Arial"/>
              <a:buNone/>
            </a:pPr>
            <a:r>
              <a:rPr lang="en-US" sz="5300">
                <a:solidFill>
                  <a:srgbClr val="1464F4"/>
                </a:solidFill>
                <a:latin typeface="Mulish"/>
                <a:ea typeface="Mulish"/>
                <a:cs typeface="Mulish"/>
                <a:sym typeface="Mulish"/>
              </a:rPr>
              <a:t>Thank you</a:t>
            </a:r>
            <a:endParaRPr sz="5300" u="none" cap="none" strike="noStrike">
              <a:solidFill>
                <a:srgbClr val="1464F4"/>
              </a:solidFill>
              <a:latin typeface="Mulish"/>
              <a:ea typeface="Mulish"/>
              <a:cs typeface="Mulish"/>
              <a:sym typeface="Mulish"/>
            </a:endParaRPr>
          </a:p>
        </p:txBody>
      </p:sp>
      <p:sp>
        <p:nvSpPr>
          <p:cNvPr id="277" name="Google Shape;277;p67"/>
          <p:cNvSpPr txBox="1"/>
          <p:nvPr>
            <p:ph idx="1" type="body"/>
          </p:nvPr>
        </p:nvSpPr>
        <p:spPr>
          <a:xfrm>
            <a:off x="774699" y="2441804"/>
            <a:ext cx="9236075" cy="8270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1464F4"/>
              </a:buClr>
              <a:buSzPts val="1800"/>
              <a:buNone/>
              <a:defRPr sz="1800">
                <a:solidFill>
                  <a:srgbClr val="1464F4"/>
                </a:solidFill>
              </a:defRPr>
            </a:lvl1pPr>
            <a:lvl2pPr indent="-342900" lvl="1" marL="914400" algn="l">
              <a:lnSpc>
                <a:spcPct val="90000"/>
              </a:lnSpc>
              <a:spcBef>
                <a:spcPts val="500"/>
              </a:spcBef>
              <a:spcAft>
                <a:spcPts val="0"/>
              </a:spcAft>
              <a:buClr>
                <a:srgbClr val="1464F4"/>
              </a:buClr>
              <a:buSzPts val="1800"/>
              <a:buChar char="•"/>
              <a:defRPr sz="1800">
                <a:solidFill>
                  <a:srgbClr val="1464F4"/>
                </a:solidFill>
              </a:defRPr>
            </a:lvl2pPr>
            <a:lvl3pPr indent="-342900" lvl="2" marL="1371600" algn="l">
              <a:lnSpc>
                <a:spcPct val="90000"/>
              </a:lnSpc>
              <a:spcBef>
                <a:spcPts val="500"/>
              </a:spcBef>
              <a:spcAft>
                <a:spcPts val="0"/>
              </a:spcAft>
              <a:buClr>
                <a:srgbClr val="1464F4"/>
              </a:buClr>
              <a:buSzPts val="1800"/>
              <a:buChar char="•"/>
              <a:defRPr sz="1800">
                <a:solidFill>
                  <a:srgbClr val="1464F4"/>
                </a:solidFill>
              </a:defRPr>
            </a:lvl3pPr>
            <a:lvl4pPr indent="-342900" lvl="3" marL="1828800" algn="l">
              <a:lnSpc>
                <a:spcPct val="90000"/>
              </a:lnSpc>
              <a:spcBef>
                <a:spcPts val="500"/>
              </a:spcBef>
              <a:spcAft>
                <a:spcPts val="0"/>
              </a:spcAft>
              <a:buClr>
                <a:srgbClr val="1464F4"/>
              </a:buClr>
              <a:buSzPts val="1800"/>
              <a:buChar char="•"/>
              <a:defRPr sz="1800">
                <a:solidFill>
                  <a:srgbClr val="1464F4"/>
                </a:solidFill>
              </a:defRPr>
            </a:lvl4pPr>
            <a:lvl5pPr indent="-342900" lvl="4" marL="2286000" algn="l">
              <a:lnSpc>
                <a:spcPct val="90000"/>
              </a:lnSpc>
              <a:spcBef>
                <a:spcPts val="500"/>
              </a:spcBef>
              <a:spcAft>
                <a:spcPts val="0"/>
              </a:spcAft>
              <a:buClr>
                <a:srgbClr val="1464F4"/>
              </a:buClr>
              <a:buSzPts val="1800"/>
              <a:buChar char="•"/>
              <a:defRPr sz="1800">
                <a:solidFill>
                  <a:srgbClr val="1464F4"/>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78" name="Google Shape;278;p67"/>
          <p:cNvSpPr txBox="1"/>
          <p:nvPr>
            <p:ph idx="2" type="body"/>
          </p:nvPr>
        </p:nvSpPr>
        <p:spPr>
          <a:xfrm>
            <a:off x="774698" y="4602114"/>
            <a:ext cx="9236075" cy="8270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1464F4"/>
              </a:buClr>
              <a:buSzPts val="1300"/>
              <a:buNone/>
              <a:defRPr sz="1300">
                <a:solidFill>
                  <a:srgbClr val="1464F4"/>
                </a:solidFill>
              </a:defRPr>
            </a:lvl1pPr>
            <a:lvl2pPr indent="-311150" lvl="1" marL="914400" algn="l">
              <a:lnSpc>
                <a:spcPct val="90000"/>
              </a:lnSpc>
              <a:spcBef>
                <a:spcPts val="500"/>
              </a:spcBef>
              <a:spcAft>
                <a:spcPts val="0"/>
              </a:spcAft>
              <a:buClr>
                <a:srgbClr val="1464F4"/>
              </a:buClr>
              <a:buSzPts val="1300"/>
              <a:buChar char="•"/>
              <a:defRPr sz="1300">
                <a:solidFill>
                  <a:srgbClr val="1464F4"/>
                </a:solidFill>
              </a:defRPr>
            </a:lvl2pPr>
            <a:lvl3pPr indent="-311150" lvl="2" marL="1371600" algn="l">
              <a:lnSpc>
                <a:spcPct val="90000"/>
              </a:lnSpc>
              <a:spcBef>
                <a:spcPts val="500"/>
              </a:spcBef>
              <a:spcAft>
                <a:spcPts val="0"/>
              </a:spcAft>
              <a:buClr>
                <a:srgbClr val="1464F4"/>
              </a:buClr>
              <a:buSzPts val="1300"/>
              <a:buChar char="•"/>
              <a:defRPr sz="1300">
                <a:solidFill>
                  <a:srgbClr val="1464F4"/>
                </a:solidFill>
              </a:defRPr>
            </a:lvl3pPr>
            <a:lvl4pPr indent="-311150" lvl="3" marL="1828800" algn="l">
              <a:lnSpc>
                <a:spcPct val="90000"/>
              </a:lnSpc>
              <a:spcBef>
                <a:spcPts val="500"/>
              </a:spcBef>
              <a:spcAft>
                <a:spcPts val="0"/>
              </a:spcAft>
              <a:buClr>
                <a:srgbClr val="1464F4"/>
              </a:buClr>
              <a:buSzPts val="1300"/>
              <a:buChar char="•"/>
              <a:defRPr sz="1300">
                <a:solidFill>
                  <a:srgbClr val="1464F4"/>
                </a:solidFill>
              </a:defRPr>
            </a:lvl4pPr>
            <a:lvl5pPr indent="-311150" lvl="4" marL="2286000" algn="l">
              <a:lnSpc>
                <a:spcPct val="90000"/>
              </a:lnSpc>
              <a:spcBef>
                <a:spcPts val="500"/>
              </a:spcBef>
              <a:spcAft>
                <a:spcPts val="0"/>
              </a:spcAft>
              <a:buClr>
                <a:srgbClr val="1464F4"/>
              </a:buClr>
              <a:buSzPts val="1300"/>
              <a:buChar char="•"/>
              <a:defRPr sz="1300">
                <a:solidFill>
                  <a:srgbClr val="1464F4"/>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and Vertical Text">
  <p:cSld name="1_Title and Vertical Text">
    <p:spTree>
      <p:nvGrpSpPr>
        <p:cNvPr id="279" name="Shape 279"/>
        <p:cNvGrpSpPr/>
        <p:nvPr/>
      </p:nvGrpSpPr>
      <p:grpSpPr>
        <a:xfrm>
          <a:off x="0" y="0"/>
          <a:ext cx="0" cy="0"/>
          <a:chOff x="0" y="0"/>
          <a:chExt cx="0" cy="0"/>
        </a:xfrm>
      </p:grpSpPr>
      <p:pic>
        <p:nvPicPr>
          <p:cNvPr id="280" name="Google Shape;280;p68"/>
          <p:cNvPicPr preferRelativeResize="0"/>
          <p:nvPr/>
        </p:nvPicPr>
        <p:blipFill rotWithShape="1">
          <a:blip r:embed="rId2">
            <a:alphaModFix/>
          </a:blip>
          <a:srcRect b="0" l="0" r="0" t="0"/>
          <a:stretch/>
        </p:blipFill>
        <p:spPr>
          <a:xfrm>
            <a:off x="1528725" y="1696873"/>
            <a:ext cx="578542" cy="572255"/>
          </a:xfrm>
          <a:prstGeom prst="rect">
            <a:avLst/>
          </a:prstGeom>
          <a:noFill/>
          <a:ln>
            <a:noFill/>
          </a:ln>
        </p:spPr>
      </p:pic>
      <p:pic>
        <p:nvPicPr>
          <p:cNvPr id="281" name="Google Shape;281;p68"/>
          <p:cNvPicPr preferRelativeResize="0"/>
          <p:nvPr/>
        </p:nvPicPr>
        <p:blipFill rotWithShape="1">
          <a:blip r:embed="rId3">
            <a:alphaModFix/>
          </a:blip>
          <a:srcRect b="0" l="0" r="0" t="0"/>
          <a:stretch/>
        </p:blipFill>
        <p:spPr>
          <a:xfrm>
            <a:off x="1587498" y="4192126"/>
            <a:ext cx="546954" cy="546955"/>
          </a:xfrm>
          <a:prstGeom prst="rect">
            <a:avLst/>
          </a:prstGeom>
          <a:noFill/>
          <a:ln>
            <a:noFill/>
          </a:ln>
        </p:spPr>
      </p:pic>
      <p:pic>
        <p:nvPicPr>
          <p:cNvPr id="282" name="Google Shape;282;p68"/>
          <p:cNvPicPr preferRelativeResize="0"/>
          <p:nvPr/>
        </p:nvPicPr>
        <p:blipFill rotWithShape="1">
          <a:blip r:embed="rId4">
            <a:alphaModFix/>
          </a:blip>
          <a:srcRect b="0" l="0" r="0" t="0"/>
          <a:stretch/>
        </p:blipFill>
        <p:spPr>
          <a:xfrm>
            <a:off x="4068777" y="1696873"/>
            <a:ext cx="641124" cy="571255"/>
          </a:xfrm>
          <a:prstGeom prst="rect">
            <a:avLst/>
          </a:prstGeom>
          <a:noFill/>
          <a:ln>
            <a:noFill/>
          </a:ln>
        </p:spPr>
      </p:pic>
      <p:pic>
        <p:nvPicPr>
          <p:cNvPr id="283" name="Google Shape;283;p68"/>
          <p:cNvPicPr preferRelativeResize="0"/>
          <p:nvPr/>
        </p:nvPicPr>
        <p:blipFill rotWithShape="1">
          <a:blip r:embed="rId5">
            <a:alphaModFix/>
          </a:blip>
          <a:srcRect b="0" l="0" r="0" t="0"/>
          <a:stretch/>
        </p:blipFill>
        <p:spPr>
          <a:xfrm>
            <a:off x="2866288" y="2988422"/>
            <a:ext cx="578542" cy="461026"/>
          </a:xfrm>
          <a:prstGeom prst="rect">
            <a:avLst/>
          </a:prstGeom>
          <a:noFill/>
          <a:ln>
            <a:noFill/>
          </a:ln>
        </p:spPr>
      </p:pic>
      <p:pic>
        <p:nvPicPr>
          <p:cNvPr id="284" name="Google Shape;284;p68"/>
          <p:cNvPicPr preferRelativeResize="0"/>
          <p:nvPr/>
        </p:nvPicPr>
        <p:blipFill rotWithShape="1">
          <a:blip r:embed="rId6">
            <a:alphaModFix/>
          </a:blip>
          <a:srcRect b="0" l="0" r="0" t="0"/>
          <a:stretch/>
        </p:blipFill>
        <p:spPr>
          <a:xfrm>
            <a:off x="5392702" y="1700966"/>
            <a:ext cx="718045" cy="573897"/>
          </a:xfrm>
          <a:prstGeom prst="rect">
            <a:avLst/>
          </a:prstGeom>
          <a:noFill/>
          <a:ln>
            <a:noFill/>
          </a:ln>
        </p:spPr>
      </p:pic>
      <p:pic>
        <p:nvPicPr>
          <p:cNvPr id="285" name="Google Shape;285;p68"/>
          <p:cNvPicPr preferRelativeResize="0"/>
          <p:nvPr/>
        </p:nvPicPr>
        <p:blipFill rotWithShape="1">
          <a:blip r:embed="rId7">
            <a:alphaModFix/>
          </a:blip>
          <a:srcRect b="0" l="0" r="0" t="0"/>
          <a:stretch/>
        </p:blipFill>
        <p:spPr>
          <a:xfrm>
            <a:off x="4100836" y="3011518"/>
            <a:ext cx="395272" cy="451330"/>
          </a:xfrm>
          <a:prstGeom prst="rect">
            <a:avLst/>
          </a:prstGeom>
          <a:noFill/>
          <a:ln>
            <a:noFill/>
          </a:ln>
        </p:spPr>
      </p:pic>
      <p:pic>
        <p:nvPicPr>
          <p:cNvPr id="286" name="Google Shape;286;p68"/>
          <p:cNvPicPr preferRelativeResize="0"/>
          <p:nvPr/>
        </p:nvPicPr>
        <p:blipFill rotWithShape="1">
          <a:blip r:embed="rId8">
            <a:alphaModFix/>
          </a:blip>
          <a:srcRect b="0" l="0" r="0" t="0"/>
          <a:stretch/>
        </p:blipFill>
        <p:spPr>
          <a:xfrm>
            <a:off x="7797620" y="1696873"/>
            <a:ext cx="431192" cy="573403"/>
          </a:xfrm>
          <a:prstGeom prst="rect">
            <a:avLst/>
          </a:prstGeom>
          <a:noFill/>
          <a:ln>
            <a:noFill/>
          </a:ln>
        </p:spPr>
      </p:pic>
      <p:pic>
        <p:nvPicPr>
          <p:cNvPr id="287" name="Google Shape;287;p68"/>
          <p:cNvPicPr preferRelativeResize="0"/>
          <p:nvPr/>
        </p:nvPicPr>
        <p:blipFill rotWithShape="1">
          <a:blip r:embed="rId9">
            <a:alphaModFix/>
          </a:blip>
          <a:srcRect b="0" l="0" r="0" t="0"/>
          <a:stretch/>
        </p:blipFill>
        <p:spPr>
          <a:xfrm>
            <a:off x="6555750" y="1696873"/>
            <a:ext cx="723166" cy="560821"/>
          </a:xfrm>
          <a:prstGeom prst="rect">
            <a:avLst/>
          </a:prstGeom>
          <a:noFill/>
          <a:ln>
            <a:noFill/>
          </a:ln>
        </p:spPr>
      </p:pic>
      <p:pic>
        <p:nvPicPr>
          <p:cNvPr id="288" name="Google Shape;288;p68"/>
          <p:cNvPicPr preferRelativeResize="0"/>
          <p:nvPr/>
        </p:nvPicPr>
        <p:blipFill rotWithShape="1">
          <a:blip r:embed="rId10">
            <a:alphaModFix/>
          </a:blip>
          <a:srcRect b="0" l="0" r="0" t="0"/>
          <a:stretch/>
        </p:blipFill>
        <p:spPr>
          <a:xfrm>
            <a:off x="6477333" y="4265792"/>
            <a:ext cx="578542" cy="432142"/>
          </a:xfrm>
          <a:prstGeom prst="rect">
            <a:avLst/>
          </a:prstGeom>
          <a:noFill/>
          <a:ln>
            <a:noFill/>
          </a:ln>
        </p:spPr>
      </p:pic>
      <p:pic>
        <p:nvPicPr>
          <p:cNvPr id="289" name="Google Shape;289;p68"/>
          <p:cNvPicPr preferRelativeResize="0"/>
          <p:nvPr/>
        </p:nvPicPr>
        <p:blipFill rotWithShape="1">
          <a:blip r:embed="rId11">
            <a:alphaModFix/>
          </a:blip>
          <a:srcRect b="0" l="0" r="0" t="0"/>
          <a:stretch/>
        </p:blipFill>
        <p:spPr>
          <a:xfrm>
            <a:off x="2796536" y="5509879"/>
            <a:ext cx="718045" cy="430825"/>
          </a:xfrm>
          <a:prstGeom prst="rect">
            <a:avLst/>
          </a:prstGeom>
          <a:noFill/>
          <a:ln>
            <a:noFill/>
          </a:ln>
        </p:spPr>
      </p:pic>
      <p:pic>
        <p:nvPicPr>
          <p:cNvPr id="290" name="Google Shape;290;p68"/>
          <p:cNvPicPr preferRelativeResize="0"/>
          <p:nvPr/>
        </p:nvPicPr>
        <p:blipFill rotWithShape="1">
          <a:blip r:embed="rId12">
            <a:alphaModFix/>
          </a:blip>
          <a:srcRect b="0" l="0" r="0" t="0"/>
          <a:stretch/>
        </p:blipFill>
        <p:spPr>
          <a:xfrm>
            <a:off x="4082891" y="5509878"/>
            <a:ext cx="574546" cy="446286"/>
          </a:xfrm>
          <a:prstGeom prst="rect">
            <a:avLst/>
          </a:prstGeom>
          <a:noFill/>
          <a:ln>
            <a:noFill/>
          </a:ln>
        </p:spPr>
      </p:pic>
      <p:pic>
        <p:nvPicPr>
          <p:cNvPr id="291" name="Google Shape;291;p68"/>
          <p:cNvPicPr preferRelativeResize="0"/>
          <p:nvPr/>
        </p:nvPicPr>
        <p:blipFill rotWithShape="1">
          <a:blip r:embed="rId13">
            <a:alphaModFix/>
          </a:blip>
          <a:srcRect b="0" l="0" r="0" t="0"/>
          <a:stretch/>
        </p:blipFill>
        <p:spPr>
          <a:xfrm>
            <a:off x="1602400" y="2931217"/>
            <a:ext cx="431185" cy="575430"/>
          </a:xfrm>
          <a:prstGeom prst="rect">
            <a:avLst/>
          </a:prstGeom>
          <a:noFill/>
          <a:ln>
            <a:noFill/>
          </a:ln>
        </p:spPr>
      </p:pic>
      <p:pic>
        <p:nvPicPr>
          <p:cNvPr id="292" name="Google Shape;292;p68"/>
          <p:cNvPicPr preferRelativeResize="0"/>
          <p:nvPr/>
        </p:nvPicPr>
        <p:blipFill rotWithShape="1">
          <a:blip r:embed="rId14">
            <a:alphaModFix/>
          </a:blip>
          <a:srcRect b="0" l="0" r="0" t="0"/>
          <a:stretch/>
        </p:blipFill>
        <p:spPr>
          <a:xfrm>
            <a:off x="2866289" y="4251206"/>
            <a:ext cx="578542" cy="451321"/>
          </a:xfrm>
          <a:prstGeom prst="rect">
            <a:avLst/>
          </a:prstGeom>
          <a:noFill/>
          <a:ln>
            <a:noFill/>
          </a:ln>
        </p:spPr>
      </p:pic>
      <p:pic>
        <p:nvPicPr>
          <p:cNvPr id="293" name="Google Shape;293;p68"/>
          <p:cNvPicPr preferRelativeResize="0"/>
          <p:nvPr/>
        </p:nvPicPr>
        <p:blipFill rotWithShape="1">
          <a:blip r:embed="rId15">
            <a:alphaModFix/>
          </a:blip>
          <a:srcRect b="0" l="0" r="0" t="0"/>
          <a:stretch/>
        </p:blipFill>
        <p:spPr>
          <a:xfrm>
            <a:off x="5389058" y="4251206"/>
            <a:ext cx="395282" cy="452324"/>
          </a:xfrm>
          <a:prstGeom prst="rect">
            <a:avLst/>
          </a:prstGeom>
          <a:noFill/>
          <a:ln>
            <a:noFill/>
          </a:ln>
        </p:spPr>
      </p:pic>
      <p:pic>
        <p:nvPicPr>
          <p:cNvPr id="294" name="Google Shape;294;p68"/>
          <p:cNvPicPr preferRelativeResize="0"/>
          <p:nvPr/>
        </p:nvPicPr>
        <p:blipFill rotWithShape="1">
          <a:blip r:embed="rId16">
            <a:alphaModFix/>
          </a:blip>
          <a:srcRect b="0" l="0" r="0" t="0"/>
          <a:stretch/>
        </p:blipFill>
        <p:spPr>
          <a:xfrm>
            <a:off x="2866288" y="1696873"/>
            <a:ext cx="578538" cy="575430"/>
          </a:xfrm>
          <a:prstGeom prst="rect">
            <a:avLst/>
          </a:prstGeom>
          <a:noFill/>
          <a:ln>
            <a:noFill/>
          </a:ln>
        </p:spPr>
      </p:pic>
      <p:pic>
        <p:nvPicPr>
          <p:cNvPr id="295" name="Google Shape;295;p68"/>
          <p:cNvPicPr preferRelativeResize="0"/>
          <p:nvPr/>
        </p:nvPicPr>
        <p:blipFill rotWithShape="1">
          <a:blip r:embed="rId17">
            <a:alphaModFix/>
          </a:blip>
          <a:srcRect b="0" l="0" r="0" t="0"/>
          <a:stretch/>
        </p:blipFill>
        <p:spPr>
          <a:xfrm>
            <a:off x="5333849" y="3055314"/>
            <a:ext cx="505701" cy="451330"/>
          </a:xfrm>
          <a:prstGeom prst="rect">
            <a:avLst/>
          </a:prstGeom>
          <a:noFill/>
          <a:ln>
            <a:noFill/>
          </a:ln>
        </p:spPr>
      </p:pic>
      <p:pic>
        <p:nvPicPr>
          <p:cNvPr id="296" name="Google Shape;296;p68"/>
          <p:cNvPicPr preferRelativeResize="0"/>
          <p:nvPr/>
        </p:nvPicPr>
        <p:blipFill rotWithShape="1">
          <a:blip r:embed="rId18">
            <a:alphaModFix/>
          </a:blip>
          <a:srcRect b="0" l="0" r="0" t="0"/>
          <a:stretch/>
        </p:blipFill>
        <p:spPr>
          <a:xfrm>
            <a:off x="6553946" y="2935150"/>
            <a:ext cx="723167" cy="509320"/>
          </a:xfrm>
          <a:prstGeom prst="rect">
            <a:avLst/>
          </a:prstGeom>
          <a:noFill/>
          <a:ln>
            <a:noFill/>
          </a:ln>
        </p:spPr>
      </p:pic>
      <p:pic>
        <p:nvPicPr>
          <p:cNvPr id="297" name="Google Shape;297;p68"/>
          <p:cNvPicPr preferRelativeResize="0"/>
          <p:nvPr/>
        </p:nvPicPr>
        <p:blipFill rotWithShape="1">
          <a:blip r:embed="rId19">
            <a:alphaModFix/>
          </a:blip>
          <a:srcRect b="0" l="0" r="0" t="0"/>
          <a:stretch/>
        </p:blipFill>
        <p:spPr>
          <a:xfrm>
            <a:off x="9909891" y="1700199"/>
            <a:ext cx="718045" cy="575438"/>
          </a:xfrm>
          <a:prstGeom prst="rect">
            <a:avLst/>
          </a:prstGeom>
          <a:noFill/>
          <a:ln>
            <a:noFill/>
          </a:ln>
        </p:spPr>
      </p:pic>
      <p:pic>
        <p:nvPicPr>
          <p:cNvPr id="298" name="Google Shape;298;p68"/>
          <p:cNvPicPr preferRelativeResize="0"/>
          <p:nvPr/>
        </p:nvPicPr>
        <p:blipFill rotWithShape="1">
          <a:blip r:embed="rId20">
            <a:alphaModFix/>
          </a:blip>
          <a:srcRect b="0" l="0" r="0" t="0"/>
          <a:stretch/>
        </p:blipFill>
        <p:spPr>
          <a:xfrm>
            <a:off x="7794793" y="2949918"/>
            <a:ext cx="505696" cy="505698"/>
          </a:xfrm>
          <a:prstGeom prst="rect">
            <a:avLst/>
          </a:prstGeom>
          <a:noFill/>
          <a:ln>
            <a:noFill/>
          </a:ln>
        </p:spPr>
      </p:pic>
      <p:pic>
        <p:nvPicPr>
          <p:cNvPr id="299" name="Google Shape;299;p68"/>
          <p:cNvPicPr preferRelativeResize="0"/>
          <p:nvPr/>
        </p:nvPicPr>
        <p:blipFill rotWithShape="1">
          <a:blip r:embed="rId21">
            <a:alphaModFix/>
          </a:blip>
          <a:srcRect b="0" l="0" r="0" t="0"/>
          <a:stretch/>
        </p:blipFill>
        <p:spPr>
          <a:xfrm>
            <a:off x="4138703" y="4253735"/>
            <a:ext cx="319548" cy="423737"/>
          </a:xfrm>
          <a:prstGeom prst="rect">
            <a:avLst/>
          </a:prstGeom>
          <a:noFill/>
          <a:ln>
            <a:noFill/>
          </a:ln>
        </p:spPr>
      </p:pic>
      <p:pic>
        <p:nvPicPr>
          <p:cNvPr id="300" name="Google Shape;300;p68"/>
          <p:cNvPicPr preferRelativeResize="0"/>
          <p:nvPr/>
        </p:nvPicPr>
        <p:blipFill rotWithShape="1">
          <a:blip r:embed="rId22">
            <a:alphaModFix/>
          </a:blip>
          <a:srcRect b="0" l="0" r="0" t="0"/>
          <a:stretch/>
        </p:blipFill>
        <p:spPr>
          <a:xfrm>
            <a:off x="8747491" y="1676764"/>
            <a:ext cx="641124" cy="566961"/>
          </a:xfrm>
          <a:prstGeom prst="rect">
            <a:avLst/>
          </a:prstGeom>
          <a:noFill/>
          <a:ln>
            <a:noFill/>
          </a:ln>
        </p:spPr>
      </p:pic>
      <p:pic>
        <p:nvPicPr>
          <p:cNvPr id="301" name="Google Shape;301;p68"/>
          <p:cNvPicPr preferRelativeResize="0"/>
          <p:nvPr/>
        </p:nvPicPr>
        <p:blipFill rotWithShape="1">
          <a:blip r:embed="rId23">
            <a:alphaModFix/>
          </a:blip>
          <a:srcRect b="0" l="0" r="0" t="0"/>
          <a:stretch/>
        </p:blipFill>
        <p:spPr>
          <a:xfrm>
            <a:off x="9907333" y="2991710"/>
            <a:ext cx="723167" cy="578544"/>
          </a:xfrm>
          <a:prstGeom prst="rect">
            <a:avLst/>
          </a:prstGeom>
          <a:noFill/>
          <a:ln>
            <a:noFill/>
          </a:ln>
        </p:spPr>
      </p:pic>
      <p:pic>
        <p:nvPicPr>
          <p:cNvPr id="302" name="Google Shape;302;p68"/>
          <p:cNvPicPr preferRelativeResize="0"/>
          <p:nvPr/>
        </p:nvPicPr>
        <p:blipFill rotWithShape="1">
          <a:blip r:embed="rId24">
            <a:alphaModFix/>
          </a:blip>
          <a:srcRect b="0" l="0" r="0" t="0"/>
          <a:stretch/>
        </p:blipFill>
        <p:spPr>
          <a:xfrm>
            <a:off x="9995440" y="4257269"/>
            <a:ext cx="578541" cy="585361"/>
          </a:xfrm>
          <a:prstGeom prst="rect">
            <a:avLst/>
          </a:prstGeom>
          <a:noFill/>
          <a:ln>
            <a:noFill/>
          </a:ln>
        </p:spPr>
      </p:pic>
      <p:pic>
        <p:nvPicPr>
          <p:cNvPr id="303" name="Google Shape;303;p68"/>
          <p:cNvPicPr preferRelativeResize="0"/>
          <p:nvPr/>
        </p:nvPicPr>
        <p:blipFill rotWithShape="1">
          <a:blip r:embed="rId25">
            <a:alphaModFix/>
          </a:blip>
          <a:srcRect b="0" l="0" r="0" t="0"/>
          <a:stretch/>
        </p:blipFill>
        <p:spPr>
          <a:xfrm>
            <a:off x="7723937" y="4244691"/>
            <a:ext cx="505696" cy="505698"/>
          </a:xfrm>
          <a:prstGeom prst="rect">
            <a:avLst/>
          </a:prstGeom>
          <a:noFill/>
          <a:ln>
            <a:noFill/>
          </a:ln>
        </p:spPr>
      </p:pic>
      <p:pic>
        <p:nvPicPr>
          <p:cNvPr id="304" name="Google Shape;304;p68"/>
          <p:cNvPicPr preferRelativeResize="0"/>
          <p:nvPr/>
        </p:nvPicPr>
        <p:blipFill rotWithShape="1">
          <a:blip r:embed="rId26">
            <a:alphaModFix/>
          </a:blip>
          <a:srcRect b="0" l="0" r="0" t="0"/>
          <a:stretch/>
        </p:blipFill>
        <p:spPr>
          <a:xfrm>
            <a:off x="8831010" y="4244691"/>
            <a:ext cx="505696" cy="505698"/>
          </a:xfrm>
          <a:prstGeom prst="rect">
            <a:avLst/>
          </a:prstGeom>
          <a:noFill/>
          <a:ln>
            <a:noFill/>
          </a:ln>
        </p:spPr>
      </p:pic>
      <p:pic>
        <p:nvPicPr>
          <p:cNvPr id="305" name="Google Shape;305;p68"/>
          <p:cNvPicPr preferRelativeResize="0"/>
          <p:nvPr/>
        </p:nvPicPr>
        <p:blipFill rotWithShape="1">
          <a:blip r:embed="rId27">
            <a:alphaModFix/>
          </a:blip>
          <a:srcRect b="0" l="0" r="0" t="0"/>
          <a:stretch/>
        </p:blipFill>
        <p:spPr>
          <a:xfrm>
            <a:off x="8778786" y="2991710"/>
            <a:ext cx="578531" cy="578544"/>
          </a:xfrm>
          <a:prstGeom prst="rect">
            <a:avLst/>
          </a:prstGeom>
          <a:noFill/>
          <a:ln>
            <a:noFill/>
          </a:ln>
        </p:spPr>
      </p:pic>
      <p:pic>
        <p:nvPicPr>
          <p:cNvPr id="306" name="Google Shape;306;p68"/>
          <p:cNvPicPr preferRelativeResize="0"/>
          <p:nvPr/>
        </p:nvPicPr>
        <p:blipFill rotWithShape="1">
          <a:blip r:embed="rId28">
            <a:alphaModFix/>
          </a:blip>
          <a:srcRect b="0" l="0" r="0" t="0"/>
          <a:stretch/>
        </p:blipFill>
        <p:spPr>
          <a:xfrm>
            <a:off x="1602410" y="5504265"/>
            <a:ext cx="505697" cy="442051"/>
          </a:xfrm>
          <a:prstGeom prst="rect">
            <a:avLst/>
          </a:prstGeom>
          <a:noFill/>
          <a:ln>
            <a:noFill/>
          </a:ln>
        </p:spPr>
      </p:pic>
      <p:pic>
        <p:nvPicPr>
          <p:cNvPr id="307" name="Google Shape;307;p68"/>
          <p:cNvPicPr preferRelativeResize="0"/>
          <p:nvPr/>
        </p:nvPicPr>
        <p:blipFill rotWithShape="1">
          <a:blip r:embed="rId29">
            <a:alphaModFix/>
          </a:blip>
          <a:srcRect b="0" l="0" r="0" t="0"/>
          <a:stretch/>
        </p:blipFill>
        <p:spPr>
          <a:xfrm>
            <a:off x="5273443" y="5294662"/>
            <a:ext cx="718045" cy="721369"/>
          </a:xfrm>
          <a:prstGeom prst="rect">
            <a:avLst/>
          </a:prstGeom>
          <a:noFill/>
          <a:ln>
            <a:noFill/>
          </a:ln>
        </p:spPr>
      </p:pic>
      <p:sp>
        <p:nvSpPr>
          <p:cNvPr id="308" name="Google Shape;308;p68"/>
          <p:cNvSpPr txBox="1"/>
          <p:nvPr/>
        </p:nvSpPr>
        <p:spPr>
          <a:xfrm>
            <a:off x="3029550" y="406000"/>
            <a:ext cx="6132900" cy="775800"/>
          </a:xfrm>
          <a:prstGeom prst="rect">
            <a:avLst/>
          </a:prstGeom>
          <a:noFill/>
          <a:ln>
            <a:noFill/>
          </a:ln>
        </p:spPr>
        <p:txBody>
          <a:bodyPr anchorCtr="0" anchor="t" bIns="91425" lIns="91425" spcFirstLastPara="1" rIns="91425" wrap="square" tIns="91425">
            <a:spAutoFit/>
          </a:bodyPr>
          <a:lstStyle/>
          <a:p>
            <a:pPr indent="0" lvl="0" marL="0" marR="0" rtl="0" algn="ctr">
              <a:lnSpc>
                <a:spcPct val="80000"/>
              </a:lnSpc>
              <a:spcBef>
                <a:spcPts val="0"/>
              </a:spcBef>
              <a:spcAft>
                <a:spcPts val="0"/>
              </a:spcAft>
              <a:buClr>
                <a:srgbClr val="000000"/>
              </a:buClr>
              <a:buSzPts val="3400"/>
              <a:buFont typeface="Arial"/>
              <a:buNone/>
            </a:pPr>
            <a:r>
              <a:rPr lang="en-US" sz="4800">
                <a:solidFill>
                  <a:srgbClr val="0064FC"/>
                </a:solidFill>
                <a:latin typeface="Mulish ExtraLight"/>
                <a:ea typeface="Mulish ExtraLight"/>
                <a:cs typeface="Mulish ExtraLight"/>
                <a:sym typeface="Mulish ExtraLight"/>
              </a:rPr>
              <a:t>Extra Icons</a:t>
            </a:r>
            <a:endParaRPr b="0" i="0" sz="4800" u="none" cap="none" strike="noStrike">
              <a:solidFill>
                <a:srgbClr val="0064FC"/>
              </a:solidFill>
              <a:latin typeface="Mulish ExtraLight"/>
              <a:ea typeface="Mulish ExtraLight"/>
              <a:cs typeface="Mulish ExtraLight"/>
              <a:sym typeface="Mulish ExtraLight"/>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4" Type="http://schemas.openxmlformats.org/officeDocument/2006/relationships/theme" Target="../theme/theme4.xml"/></Relationships>
</file>

<file path=ppt/slideMasters/_rels/slideMaster2.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3" Type="http://schemas.openxmlformats.org/officeDocument/2006/relationships/slideLayout" Target="../slideLayouts/slideLayout24.xml"/><Relationship Id="rId12" Type="http://schemas.openxmlformats.org/officeDocument/2006/relationships/slideLayout" Target="../slideLayouts/slideLayout23.xml"/><Relationship Id="rId15" Type="http://schemas.openxmlformats.org/officeDocument/2006/relationships/slideLayout" Target="../slideLayouts/slideLayout26.xml"/><Relationship Id="rId14" Type="http://schemas.openxmlformats.org/officeDocument/2006/relationships/slideLayout" Target="../slideLayouts/slideLayout25.xml"/><Relationship Id="rId17" Type="http://schemas.openxmlformats.org/officeDocument/2006/relationships/slideLayout" Target="../slideLayouts/slideLayout28.xml"/><Relationship Id="rId16" Type="http://schemas.openxmlformats.org/officeDocument/2006/relationships/slideLayout" Target="../slideLayouts/slideLayout27.xml"/><Relationship Id="rId19" Type="http://schemas.openxmlformats.org/officeDocument/2006/relationships/theme" Target="../theme/theme3.xml"/><Relationship Id="rId18" Type="http://schemas.openxmlformats.org/officeDocument/2006/relationships/slideLayout" Target="../slideLayouts/slideLayout29.xml"/></Relationships>
</file>

<file path=ppt/slideMasters/_rels/slideMaster3.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30.xml"/><Relationship Id="rId3" Type="http://schemas.openxmlformats.org/officeDocument/2006/relationships/slideLayout" Target="../slideLayouts/slideLayout31.xml"/><Relationship Id="rId4" Type="http://schemas.openxmlformats.org/officeDocument/2006/relationships/slideLayout" Target="../slideLayouts/slideLayout32.xml"/><Relationship Id="rId5" Type="http://schemas.openxmlformats.org/officeDocument/2006/relationships/slideLayout" Target="../slideLayouts/slideLayout33.xml"/><Relationship Id="rId6" Type="http://schemas.openxmlformats.org/officeDocument/2006/relationships/slideLayout" Target="../slideLayouts/slideLayout34.xml"/><Relationship Id="rId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3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5300"/>
              <a:buFont typeface="Mulish SemiBold"/>
              <a:buNone/>
              <a:defRPr b="0" i="0" sz="5300" u="none" cap="none" strike="noStrike">
                <a:solidFill>
                  <a:schemeClr val="dk1"/>
                </a:solidFill>
                <a:latin typeface="Mulish SemiBold"/>
                <a:ea typeface="Mulish SemiBold"/>
                <a:cs typeface="Mulish SemiBold"/>
                <a:sym typeface="Mulish SemiBold"/>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3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228600" lvl="0" marL="457200" marR="0" rtl="0" algn="l">
              <a:lnSpc>
                <a:spcPct val="90000"/>
              </a:lnSpc>
              <a:spcBef>
                <a:spcPts val="1000"/>
              </a:spcBef>
              <a:spcAft>
                <a:spcPts val="0"/>
              </a:spcAft>
              <a:buClr>
                <a:schemeClr val="dk1"/>
              </a:buClr>
              <a:buSzPts val="3400"/>
              <a:buFont typeface="Arial"/>
              <a:buNone/>
              <a:defRPr b="0" i="0" sz="3400" u="none" cap="none" strike="noStrike">
                <a:solidFill>
                  <a:schemeClr val="dk1"/>
                </a:solidFill>
                <a:latin typeface="Mulish Medium"/>
                <a:ea typeface="Mulish Medium"/>
                <a:cs typeface="Mulish Medium"/>
                <a:sym typeface="Mulish Medium"/>
              </a:defRPr>
            </a:lvl1pPr>
            <a:lvl2pPr indent="-387350" lvl="1" marL="914400" marR="0" rtl="0" algn="l">
              <a:lnSpc>
                <a:spcPct val="90000"/>
              </a:lnSpc>
              <a:spcBef>
                <a:spcPts val="500"/>
              </a:spcBef>
              <a:spcAft>
                <a:spcPts val="0"/>
              </a:spcAft>
              <a:buClr>
                <a:schemeClr val="dk1"/>
              </a:buClr>
              <a:buSzPts val="2500"/>
              <a:buFont typeface="Arial"/>
              <a:buChar char="•"/>
              <a:defRPr b="0" i="0" sz="2500" u="none" cap="none" strike="noStrike">
                <a:solidFill>
                  <a:schemeClr val="dk1"/>
                </a:solidFill>
                <a:latin typeface="Mulish"/>
                <a:ea typeface="Mulish"/>
                <a:cs typeface="Mulish"/>
                <a:sym typeface="Mulish"/>
              </a:defRPr>
            </a:lvl2pPr>
            <a:lvl3pPr indent="-342900" lvl="2" marL="1371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Mulish"/>
                <a:ea typeface="Mulish"/>
                <a:cs typeface="Mulish"/>
                <a:sym typeface="Mulish"/>
              </a:defRPr>
            </a:lvl3pPr>
            <a:lvl4pPr indent="-311150" lvl="3" marL="1828800" marR="0" rtl="0" algn="l">
              <a:lnSpc>
                <a:spcPct val="90000"/>
              </a:lnSpc>
              <a:spcBef>
                <a:spcPts val="500"/>
              </a:spcBef>
              <a:spcAft>
                <a:spcPts val="0"/>
              </a:spcAft>
              <a:buClr>
                <a:schemeClr val="dk1"/>
              </a:buClr>
              <a:buSzPts val="1300"/>
              <a:buFont typeface="Arial"/>
              <a:buChar char="•"/>
              <a:defRPr b="0" i="0" sz="1300" u="none" cap="none" strike="noStrike">
                <a:solidFill>
                  <a:schemeClr val="dk1"/>
                </a:solidFill>
                <a:latin typeface="Mulish"/>
                <a:ea typeface="Mulish"/>
                <a:cs typeface="Mulish"/>
                <a:sym typeface="Mulish"/>
              </a:defRPr>
            </a:lvl4pPr>
            <a:lvl5pPr indent="-292100" lvl="4" marL="2286000" marR="0" rtl="0" algn="l">
              <a:lnSpc>
                <a:spcPct val="90000"/>
              </a:lnSpc>
              <a:spcBef>
                <a:spcPts val="500"/>
              </a:spcBef>
              <a:spcAft>
                <a:spcPts val="0"/>
              </a:spcAft>
              <a:buClr>
                <a:schemeClr val="dk1"/>
              </a:buClr>
              <a:buSzPts val="1000"/>
              <a:buFont typeface="Arial"/>
              <a:buChar char="•"/>
              <a:defRPr b="0" i="0" sz="1000" u="none" cap="none" strike="noStrike">
                <a:solidFill>
                  <a:schemeClr val="dk1"/>
                </a:solidFill>
                <a:latin typeface="Mulish"/>
                <a:ea typeface="Mulish"/>
                <a:cs typeface="Mulish"/>
                <a:sym typeface="Mulish"/>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pic>
        <p:nvPicPr>
          <p:cNvPr id="12" name="Google Shape;12;p32"/>
          <p:cNvPicPr preferRelativeResize="0"/>
          <p:nvPr/>
        </p:nvPicPr>
        <p:blipFill rotWithShape="1">
          <a:blip r:embed="rId1">
            <a:alphaModFix/>
          </a:blip>
          <a:srcRect b="0" l="0" r="0" t="0"/>
          <a:stretch/>
        </p:blipFill>
        <p:spPr>
          <a:xfrm>
            <a:off x="-1835145" y="0"/>
            <a:ext cx="1686160" cy="1924319"/>
          </a:xfrm>
          <a:prstGeom prst="rect">
            <a:avLst/>
          </a:prstGeom>
          <a:noFill/>
          <a:ln>
            <a:noFill/>
          </a:ln>
        </p:spPr>
      </p:pic>
      <p:sp>
        <p:nvSpPr>
          <p:cNvPr id="13" name="Google Shape;13;p32"/>
          <p:cNvSpPr txBox="1"/>
          <p:nvPr/>
        </p:nvSpPr>
        <p:spPr>
          <a:xfrm>
            <a:off x="-1835145" y="2028825"/>
            <a:ext cx="1686160" cy="147732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800" u="none" cap="none" strike="noStrike">
                <a:solidFill>
                  <a:schemeClr val="dk1"/>
                </a:solidFill>
                <a:latin typeface="Mulish"/>
                <a:ea typeface="Mulish"/>
                <a:cs typeface="Mulish"/>
                <a:sym typeface="Mulish"/>
              </a:rPr>
              <a:t>Header: 53</a:t>
            </a:r>
            <a:endParaRPr/>
          </a:p>
          <a:p>
            <a:pPr indent="0" lvl="0" marL="0" marR="0" rtl="0" algn="l">
              <a:spcBef>
                <a:spcPts val="0"/>
              </a:spcBef>
              <a:spcAft>
                <a:spcPts val="0"/>
              </a:spcAft>
              <a:buNone/>
            </a:pPr>
            <a:r>
              <a:rPr lang="en-US" sz="1800">
                <a:solidFill>
                  <a:schemeClr val="dk1"/>
                </a:solidFill>
                <a:latin typeface="Mulish"/>
                <a:ea typeface="Mulish"/>
                <a:cs typeface="Mulish"/>
                <a:sym typeface="Mulish"/>
              </a:rPr>
              <a:t>Tittle: 34</a:t>
            </a:r>
            <a:endParaRPr/>
          </a:p>
          <a:p>
            <a:pPr indent="0" lvl="0" marL="0" marR="0" rtl="0" algn="l">
              <a:spcBef>
                <a:spcPts val="0"/>
              </a:spcBef>
              <a:spcAft>
                <a:spcPts val="0"/>
              </a:spcAft>
              <a:buNone/>
            </a:pPr>
            <a:r>
              <a:rPr lang="en-US" sz="1800">
                <a:solidFill>
                  <a:schemeClr val="dk1"/>
                </a:solidFill>
                <a:latin typeface="Mulish"/>
                <a:ea typeface="Mulish"/>
                <a:cs typeface="Mulish"/>
                <a:sym typeface="Mulish"/>
              </a:rPr>
              <a:t>Sub-tittle: 25</a:t>
            </a:r>
            <a:endParaRPr/>
          </a:p>
          <a:p>
            <a:pPr indent="0" lvl="0" marL="0" marR="0" rtl="0" algn="l">
              <a:spcBef>
                <a:spcPts val="0"/>
              </a:spcBef>
              <a:spcAft>
                <a:spcPts val="0"/>
              </a:spcAft>
              <a:buNone/>
            </a:pPr>
            <a:r>
              <a:rPr lang="en-US" sz="1800">
                <a:solidFill>
                  <a:schemeClr val="dk1"/>
                </a:solidFill>
                <a:latin typeface="Mulish"/>
                <a:ea typeface="Mulish"/>
                <a:cs typeface="Mulish"/>
                <a:sym typeface="Mulish"/>
              </a:rPr>
              <a:t>Text: 18</a:t>
            </a:r>
            <a:endParaRPr/>
          </a:p>
          <a:p>
            <a:pPr indent="0" lvl="0" marL="0" marR="0" rtl="0" algn="l">
              <a:spcBef>
                <a:spcPts val="0"/>
              </a:spcBef>
              <a:spcAft>
                <a:spcPts val="0"/>
              </a:spcAft>
              <a:buNone/>
            </a:pPr>
            <a:r>
              <a:rPr lang="en-US" sz="1800">
                <a:solidFill>
                  <a:schemeClr val="dk1"/>
                </a:solidFill>
                <a:latin typeface="Mulish"/>
                <a:ea typeface="Mulish"/>
                <a:cs typeface="Mulish"/>
                <a:sym typeface="Mulish"/>
              </a:rPr>
              <a:t>Note: 13 - 10</a:t>
            </a:r>
            <a:endParaRPr/>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9" name="Shape 79"/>
        <p:cNvGrpSpPr/>
        <p:nvPr/>
      </p:nvGrpSpPr>
      <p:grpSpPr>
        <a:xfrm>
          <a:off x="0" y="0"/>
          <a:ext cx="0" cy="0"/>
          <a:chOff x="0" y="0"/>
          <a:chExt cx="0" cy="0"/>
        </a:xfrm>
      </p:grpSpPr>
      <p:sp>
        <p:nvSpPr>
          <p:cNvPr id="80" name="Google Shape;80;p3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5300"/>
              <a:buFont typeface="Mulish SemiBold"/>
              <a:buNone/>
              <a:defRPr b="0" i="0" sz="5300" u="none" cap="none" strike="noStrike">
                <a:solidFill>
                  <a:schemeClr val="dk1"/>
                </a:solidFill>
                <a:latin typeface="Mulish SemiBold"/>
                <a:ea typeface="Mulish SemiBold"/>
                <a:cs typeface="Mulish SemiBold"/>
                <a:sym typeface="Mulish SemiBold"/>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1" name="Google Shape;81;p3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228600" lvl="0" marL="457200" marR="0" rtl="0" algn="l">
              <a:lnSpc>
                <a:spcPct val="90000"/>
              </a:lnSpc>
              <a:spcBef>
                <a:spcPts val="1000"/>
              </a:spcBef>
              <a:spcAft>
                <a:spcPts val="0"/>
              </a:spcAft>
              <a:buClr>
                <a:schemeClr val="dk1"/>
              </a:buClr>
              <a:buSzPts val="2500"/>
              <a:buFont typeface="Arial"/>
              <a:buNone/>
              <a:defRPr b="0" i="0" sz="2500" u="none" cap="none" strike="noStrike">
                <a:solidFill>
                  <a:schemeClr val="dk1"/>
                </a:solidFill>
                <a:latin typeface="Mulish"/>
                <a:ea typeface="Mulish"/>
                <a:cs typeface="Mulish"/>
                <a:sym typeface="Mulish"/>
              </a:defRPr>
            </a:lvl1pPr>
            <a:lvl2pPr indent="-387350" lvl="1" marL="914400" marR="0" rtl="0" algn="l">
              <a:lnSpc>
                <a:spcPct val="90000"/>
              </a:lnSpc>
              <a:spcBef>
                <a:spcPts val="500"/>
              </a:spcBef>
              <a:spcAft>
                <a:spcPts val="0"/>
              </a:spcAft>
              <a:buClr>
                <a:schemeClr val="dk1"/>
              </a:buClr>
              <a:buSzPts val="2500"/>
              <a:buFont typeface="Arial"/>
              <a:buChar char="•"/>
              <a:defRPr b="0" i="0" sz="2500" u="none" cap="none" strike="noStrike">
                <a:solidFill>
                  <a:schemeClr val="dk1"/>
                </a:solidFill>
                <a:latin typeface="Mulish"/>
                <a:ea typeface="Mulish"/>
                <a:cs typeface="Mulish"/>
                <a:sym typeface="Mulish"/>
              </a:defRPr>
            </a:lvl2pPr>
            <a:lvl3pPr indent="-387350" lvl="2" marL="1371600" marR="0" rtl="0" algn="l">
              <a:lnSpc>
                <a:spcPct val="90000"/>
              </a:lnSpc>
              <a:spcBef>
                <a:spcPts val="500"/>
              </a:spcBef>
              <a:spcAft>
                <a:spcPts val="0"/>
              </a:spcAft>
              <a:buClr>
                <a:schemeClr val="dk1"/>
              </a:buClr>
              <a:buSzPts val="2500"/>
              <a:buFont typeface="Arial"/>
              <a:buChar char="•"/>
              <a:defRPr b="0" i="0" sz="2500" u="none" cap="none" strike="noStrike">
                <a:solidFill>
                  <a:schemeClr val="dk1"/>
                </a:solidFill>
                <a:latin typeface="Mulish"/>
                <a:ea typeface="Mulish"/>
                <a:cs typeface="Mulish"/>
                <a:sym typeface="Mulish"/>
              </a:defRPr>
            </a:lvl3pPr>
            <a:lvl4pPr indent="-387350" lvl="3" marL="1828800" marR="0" rtl="0" algn="l">
              <a:lnSpc>
                <a:spcPct val="90000"/>
              </a:lnSpc>
              <a:spcBef>
                <a:spcPts val="500"/>
              </a:spcBef>
              <a:spcAft>
                <a:spcPts val="0"/>
              </a:spcAft>
              <a:buClr>
                <a:schemeClr val="dk1"/>
              </a:buClr>
              <a:buSzPts val="2500"/>
              <a:buFont typeface="Arial"/>
              <a:buChar char="•"/>
              <a:defRPr b="0" i="0" sz="2500" u="none" cap="none" strike="noStrike">
                <a:solidFill>
                  <a:schemeClr val="dk1"/>
                </a:solidFill>
                <a:latin typeface="Mulish"/>
                <a:ea typeface="Mulish"/>
                <a:cs typeface="Mulish"/>
                <a:sym typeface="Mulish"/>
              </a:defRPr>
            </a:lvl4pPr>
            <a:lvl5pPr indent="-387350" lvl="4" marL="2286000" marR="0" rtl="0" algn="l">
              <a:lnSpc>
                <a:spcPct val="90000"/>
              </a:lnSpc>
              <a:spcBef>
                <a:spcPts val="500"/>
              </a:spcBef>
              <a:spcAft>
                <a:spcPts val="0"/>
              </a:spcAft>
              <a:buClr>
                <a:schemeClr val="dk1"/>
              </a:buClr>
              <a:buSzPts val="2500"/>
              <a:buFont typeface="Arial"/>
              <a:buChar char="•"/>
              <a:defRPr b="0" i="0" sz="2500" u="none" cap="none" strike="noStrike">
                <a:solidFill>
                  <a:schemeClr val="dk1"/>
                </a:solidFill>
                <a:latin typeface="Mulish"/>
                <a:ea typeface="Mulish"/>
                <a:cs typeface="Mulish"/>
                <a:sym typeface="Mulish"/>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pic>
        <p:nvPicPr>
          <p:cNvPr id="82" name="Google Shape;82;p34"/>
          <p:cNvPicPr preferRelativeResize="0"/>
          <p:nvPr/>
        </p:nvPicPr>
        <p:blipFill rotWithShape="1">
          <a:blip r:embed="rId1">
            <a:alphaModFix/>
          </a:blip>
          <a:srcRect b="0" l="0" r="0" t="0"/>
          <a:stretch/>
        </p:blipFill>
        <p:spPr>
          <a:xfrm>
            <a:off x="-1804322" y="0"/>
            <a:ext cx="1686160" cy="1924319"/>
          </a:xfrm>
          <a:prstGeom prst="rect">
            <a:avLst/>
          </a:prstGeom>
          <a:noFill/>
          <a:ln>
            <a:noFill/>
          </a:ln>
        </p:spPr>
      </p:pic>
      <p:sp>
        <p:nvSpPr>
          <p:cNvPr id="83" name="Google Shape;83;p34"/>
          <p:cNvSpPr txBox="1"/>
          <p:nvPr/>
        </p:nvSpPr>
        <p:spPr>
          <a:xfrm>
            <a:off x="-1804322" y="2028825"/>
            <a:ext cx="1686160" cy="147732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Mulish"/>
                <a:ea typeface="Mulish"/>
                <a:cs typeface="Mulish"/>
                <a:sym typeface="Mulish"/>
              </a:rPr>
              <a:t>Header: 53</a:t>
            </a:r>
            <a:endParaRPr/>
          </a:p>
          <a:p>
            <a:pPr indent="0" lvl="0" marL="0" marR="0" rtl="0" algn="l">
              <a:spcBef>
                <a:spcPts val="0"/>
              </a:spcBef>
              <a:spcAft>
                <a:spcPts val="0"/>
              </a:spcAft>
              <a:buNone/>
            </a:pPr>
            <a:r>
              <a:rPr lang="en-US" sz="1800">
                <a:solidFill>
                  <a:schemeClr val="dk1"/>
                </a:solidFill>
                <a:latin typeface="Mulish"/>
                <a:ea typeface="Mulish"/>
                <a:cs typeface="Mulish"/>
                <a:sym typeface="Mulish"/>
              </a:rPr>
              <a:t>Tittle: 34</a:t>
            </a:r>
            <a:endParaRPr/>
          </a:p>
          <a:p>
            <a:pPr indent="0" lvl="0" marL="0" marR="0" rtl="0" algn="l">
              <a:spcBef>
                <a:spcPts val="0"/>
              </a:spcBef>
              <a:spcAft>
                <a:spcPts val="0"/>
              </a:spcAft>
              <a:buNone/>
            </a:pPr>
            <a:r>
              <a:rPr lang="en-US" sz="1800">
                <a:solidFill>
                  <a:schemeClr val="dk1"/>
                </a:solidFill>
                <a:latin typeface="Mulish"/>
                <a:ea typeface="Mulish"/>
                <a:cs typeface="Mulish"/>
                <a:sym typeface="Mulish"/>
              </a:rPr>
              <a:t>Sub-tittle: 25</a:t>
            </a:r>
            <a:endParaRPr/>
          </a:p>
          <a:p>
            <a:pPr indent="0" lvl="0" marL="0" marR="0" rtl="0" algn="l">
              <a:spcBef>
                <a:spcPts val="0"/>
              </a:spcBef>
              <a:spcAft>
                <a:spcPts val="0"/>
              </a:spcAft>
              <a:buNone/>
            </a:pPr>
            <a:r>
              <a:rPr lang="en-US" sz="1800">
                <a:solidFill>
                  <a:schemeClr val="dk1"/>
                </a:solidFill>
                <a:latin typeface="Mulish"/>
                <a:ea typeface="Mulish"/>
                <a:cs typeface="Mulish"/>
                <a:sym typeface="Mulish"/>
              </a:rPr>
              <a:t>Text: 18</a:t>
            </a:r>
            <a:endParaRPr/>
          </a:p>
          <a:p>
            <a:pPr indent="0" lvl="0" marL="0" marR="0" rtl="0" algn="l">
              <a:spcBef>
                <a:spcPts val="0"/>
              </a:spcBef>
              <a:spcAft>
                <a:spcPts val="0"/>
              </a:spcAft>
              <a:buNone/>
            </a:pPr>
            <a:r>
              <a:rPr lang="en-US" sz="1800">
                <a:solidFill>
                  <a:schemeClr val="dk1"/>
                </a:solidFill>
                <a:latin typeface="Mulish"/>
                <a:ea typeface="Mulish"/>
                <a:cs typeface="Mulish"/>
                <a:sym typeface="Mulish"/>
              </a:rPr>
              <a:t>Note: 13 - 10</a:t>
            </a:r>
            <a:endParaRPr/>
          </a:p>
        </p:txBody>
      </p:sp>
    </p:spTree>
  </p:cSld>
  <p:clrMap accent1="accent1" accent2="accent2" accent3="accent3" accent4="accent4" accent5="accent5" accent6="accent6" bg1="lt1" bg2="dk2" tx1="dk1" tx2="lt2" folHlink="folHlink" hlink="hlink"/>
  <p:sldLayoutIdLst>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56" name="Shape 256"/>
        <p:cNvGrpSpPr/>
        <p:nvPr/>
      </p:nvGrpSpPr>
      <p:grpSpPr>
        <a:xfrm>
          <a:off x="0" y="0"/>
          <a:ext cx="0" cy="0"/>
          <a:chOff x="0" y="0"/>
          <a:chExt cx="0" cy="0"/>
        </a:xfrm>
      </p:grpSpPr>
      <p:sp>
        <p:nvSpPr>
          <p:cNvPr id="257" name="Google Shape;257;p4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5300"/>
              <a:buFont typeface="Mulish SemiBold"/>
              <a:buNone/>
              <a:defRPr b="0" i="0" sz="5300" u="none" cap="none" strike="noStrike">
                <a:solidFill>
                  <a:schemeClr val="dk1"/>
                </a:solidFill>
                <a:latin typeface="Mulish SemiBold"/>
                <a:ea typeface="Mulish SemiBold"/>
                <a:cs typeface="Mulish SemiBold"/>
                <a:sym typeface="Mulish SemiBold"/>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58" name="Google Shape;258;p4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228600" lvl="0" marL="457200" marR="0" rtl="0" algn="l">
              <a:lnSpc>
                <a:spcPct val="90000"/>
              </a:lnSpc>
              <a:spcBef>
                <a:spcPts val="1000"/>
              </a:spcBef>
              <a:spcAft>
                <a:spcPts val="0"/>
              </a:spcAft>
              <a:buClr>
                <a:schemeClr val="dk1"/>
              </a:buClr>
              <a:buSzPts val="2500"/>
              <a:buFont typeface="Arial"/>
              <a:buNone/>
              <a:defRPr b="0" i="0" sz="2500" u="none" cap="none" strike="noStrike">
                <a:solidFill>
                  <a:schemeClr val="dk1"/>
                </a:solidFill>
                <a:latin typeface="Mulish"/>
                <a:ea typeface="Mulish"/>
                <a:cs typeface="Mulish"/>
                <a:sym typeface="Mulish"/>
              </a:defRPr>
            </a:lvl1pPr>
            <a:lvl2pPr indent="-387350" lvl="1" marL="914400" marR="0" rtl="0" algn="l">
              <a:lnSpc>
                <a:spcPct val="90000"/>
              </a:lnSpc>
              <a:spcBef>
                <a:spcPts val="500"/>
              </a:spcBef>
              <a:spcAft>
                <a:spcPts val="0"/>
              </a:spcAft>
              <a:buClr>
                <a:schemeClr val="dk1"/>
              </a:buClr>
              <a:buSzPts val="2500"/>
              <a:buFont typeface="Arial"/>
              <a:buChar char="•"/>
              <a:defRPr b="0" i="0" sz="2500" u="none" cap="none" strike="noStrike">
                <a:solidFill>
                  <a:schemeClr val="dk1"/>
                </a:solidFill>
                <a:latin typeface="Mulish"/>
                <a:ea typeface="Mulish"/>
                <a:cs typeface="Mulish"/>
                <a:sym typeface="Mulish"/>
              </a:defRPr>
            </a:lvl2pPr>
            <a:lvl3pPr indent="-387350" lvl="2" marL="1371600" marR="0" rtl="0" algn="l">
              <a:lnSpc>
                <a:spcPct val="90000"/>
              </a:lnSpc>
              <a:spcBef>
                <a:spcPts val="500"/>
              </a:spcBef>
              <a:spcAft>
                <a:spcPts val="0"/>
              </a:spcAft>
              <a:buClr>
                <a:schemeClr val="dk1"/>
              </a:buClr>
              <a:buSzPts val="2500"/>
              <a:buFont typeface="Arial"/>
              <a:buChar char="•"/>
              <a:defRPr b="0" i="0" sz="2500" u="none" cap="none" strike="noStrike">
                <a:solidFill>
                  <a:schemeClr val="dk1"/>
                </a:solidFill>
                <a:latin typeface="Mulish"/>
                <a:ea typeface="Mulish"/>
                <a:cs typeface="Mulish"/>
                <a:sym typeface="Mulish"/>
              </a:defRPr>
            </a:lvl3pPr>
            <a:lvl4pPr indent="-387350" lvl="3" marL="1828800" marR="0" rtl="0" algn="l">
              <a:lnSpc>
                <a:spcPct val="90000"/>
              </a:lnSpc>
              <a:spcBef>
                <a:spcPts val="500"/>
              </a:spcBef>
              <a:spcAft>
                <a:spcPts val="0"/>
              </a:spcAft>
              <a:buClr>
                <a:schemeClr val="dk1"/>
              </a:buClr>
              <a:buSzPts val="2500"/>
              <a:buFont typeface="Arial"/>
              <a:buChar char="•"/>
              <a:defRPr b="0" i="0" sz="2500" u="none" cap="none" strike="noStrike">
                <a:solidFill>
                  <a:schemeClr val="dk1"/>
                </a:solidFill>
                <a:latin typeface="Mulish"/>
                <a:ea typeface="Mulish"/>
                <a:cs typeface="Mulish"/>
                <a:sym typeface="Mulish"/>
              </a:defRPr>
            </a:lvl4pPr>
            <a:lvl5pPr indent="-387350" lvl="4" marL="2286000" marR="0" rtl="0" algn="l">
              <a:lnSpc>
                <a:spcPct val="90000"/>
              </a:lnSpc>
              <a:spcBef>
                <a:spcPts val="500"/>
              </a:spcBef>
              <a:spcAft>
                <a:spcPts val="0"/>
              </a:spcAft>
              <a:buClr>
                <a:schemeClr val="dk1"/>
              </a:buClr>
              <a:buSzPts val="2500"/>
              <a:buFont typeface="Arial"/>
              <a:buChar char="•"/>
              <a:defRPr b="0" i="0" sz="2500" u="none" cap="none" strike="noStrike">
                <a:solidFill>
                  <a:schemeClr val="dk1"/>
                </a:solidFill>
                <a:latin typeface="Mulish"/>
                <a:ea typeface="Mulish"/>
                <a:cs typeface="Mulish"/>
                <a:sym typeface="Mulish"/>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pic>
        <p:nvPicPr>
          <p:cNvPr id="259" name="Google Shape;259;p43"/>
          <p:cNvPicPr preferRelativeResize="0"/>
          <p:nvPr/>
        </p:nvPicPr>
        <p:blipFill rotWithShape="1">
          <a:blip r:embed="rId1">
            <a:alphaModFix/>
          </a:blip>
          <a:srcRect b="0" l="0" r="0" t="0"/>
          <a:stretch/>
        </p:blipFill>
        <p:spPr>
          <a:xfrm>
            <a:off x="-1804322" y="0"/>
            <a:ext cx="1686160" cy="1924319"/>
          </a:xfrm>
          <a:prstGeom prst="rect">
            <a:avLst/>
          </a:prstGeom>
          <a:noFill/>
          <a:ln>
            <a:noFill/>
          </a:ln>
        </p:spPr>
      </p:pic>
      <p:sp>
        <p:nvSpPr>
          <p:cNvPr id="260" name="Google Shape;260;p43"/>
          <p:cNvSpPr txBox="1"/>
          <p:nvPr/>
        </p:nvSpPr>
        <p:spPr>
          <a:xfrm>
            <a:off x="-1804322" y="2028825"/>
            <a:ext cx="1686160" cy="147732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Mulish"/>
                <a:ea typeface="Mulish"/>
                <a:cs typeface="Mulish"/>
                <a:sym typeface="Mulish"/>
              </a:rPr>
              <a:t>Header: 53</a:t>
            </a:r>
            <a:endParaRPr/>
          </a:p>
          <a:p>
            <a:pPr indent="0" lvl="0" marL="0" marR="0" rtl="0" algn="l">
              <a:spcBef>
                <a:spcPts val="0"/>
              </a:spcBef>
              <a:spcAft>
                <a:spcPts val="0"/>
              </a:spcAft>
              <a:buNone/>
            </a:pPr>
            <a:r>
              <a:rPr lang="en-US" sz="1800">
                <a:solidFill>
                  <a:schemeClr val="dk1"/>
                </a:solidFill>
                <a:latin typeface="Mulish"/>
                <a:ea typeface="Mulish"/>
                <a:cs typeface="Mulish"/>
                <a:sym typeface="Mulish"/>
              </a:rPr>
              <a:t>Tittle: 34</a:t>
            </a:r>
            <a:endParaRPr/>
          </a:p>
          <a:p>
            <a:pPr indent="0" lvl="0" marL="0" marR="0" rtl="0" algn="l">
              <a:spcBef>
                <a:spcPts val="0"/>
              </a:spcBef>
              <a:spcAft>
                <a:spcPts val="0"/>
              </a:spcAft>
              <a:buNone/>
            </a:pPr>
            <a:r>
              <a:rPr lang="en-US" sz="1800">
                <a:solidFill>
                  <a:schemeClr val="dk1"/>
                </a:solidFill>
                <a:latin typeface="Mulish"/>
                <a:ea typeface="Mulish"/>
                <a:cs typeface="Mulish"/>
                <a:sym typeface="Mulish"/>
              </a:rPr>
              <a:t>Sub-tittle: 25</a:t>
            </a:r>
            <a:endParaRPr/>
          </a:p>
          <a:p>
            <a:pPr indent="0" lvl="0" marL="0" marR="0" rtl="0" algn="l">
              <a:spcBef>
                <a:spcPts val="0"/>
              </a:spcBef>
              <a:spcAft>
                <a:spcPts val="0"/>
              </a:spcAft>
              <a:buNone/>
            </a:pPr>
            <a:r>
              <a:rPr lang="en-US" sz="1800">
                <a:solidFill>
                  <a:schemeClr val="dk1"/>
                </a:solidFill>
                <a:latin typeface="Mulish"/>
                <a:ea typeface="Mulish"/>
                <a:cs typeface="Mulish"/>
                <a:sym typeface="Mulish"/>
              </a:rPr>
              <a:t>Text: 18</a:t>
            </a:r>
            <a:endParaRPr/>
          </a:p>
          <a:p>
            <a:pPr indent="0" lvl="0" marL="0" marR="0" rtl="0" algn="l">
              <a:spcBef>
                <a:spcPts val="0"/>
              </a:spcBef>
              <a:spcAft>
                <a:spcPts val="0"/>
              </a:spcAft>
              <a:buNone/>
            </a:pPr>
            <a:r>
              <a:rPr lang="en-US" sz="1800">
                <a:solidFill>
                  <a:schemeClr val="dk1"/>
                </a:solidFill>
                <a:latin typeface="Mulish"/>
                <a:ea typeface="Mulish"/>
                <a:cs typeface="Mulish"/>
                <a:sym typeface="Mulish"/>
              </a:rPr>
              <a:t>Note: 13 - 10</a:t>
            </a:r>
            <a:endParaRPr/>
          </a:p>
        </p:txBody>
      </p:sp>
    </p:spTree>
  </p:cSld>
  <p:clrMap accent1="accent1" accent2="accent2" accent3="accent3" accent4="accent4" accent5="accent5" accent6="accent6" bg1="lt1" bg2="dk2" tx1="dk1" tx2="lt2" folHlink="folHlink" hlink="hlink"/>
  <p:sldLayoutIdLst>
    <p:sldLayoutId id="2147483680" r:id="rId2"/>
    <p:sldLayoutId id="2147483681" r:id="rId3"/>
    <p:sldLayoutId id="2147483682" r:id="rId4"/>
    <p:sldLayoutId id="2147483683" r:id="rId5"/>
    <p:sldLayoutId id="2147483684" r:id="rId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 Id="rId3" Type="http://schemas.openxmlformats.org/officeDocument/2006/relationships/image" Target="../media/image3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xml"/><Relationship Id="rId3" Type="http://schemas.openxmlformats.org/officeDocument/2006/relationships/image" Target="../media/image48.png"/><Relationship Id="rId4" Type="http://schemas.openxmlformats.org/officeDocument/2006/relationships/image" Target="../media/image50.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xml"/><Relationship Id="rId3" Type="http://schemas.openxmlformats.org/officeDocument/2006/relationships/image" Target="../media/image65.png"/><Relationship Id="rId4" Type="http://schemas.openxmlformats.org/officeDocument/2006/relationships/image" Target="../media/image76.png"/><Relationship Id="rId5" Type="http://schemas.openxmlformats.org/officeDocument/2006/relationships/image" Target="../media/image52.png"/><Relationship Id="rId6" Type="http://schemas.openxmlformats.org/officeDocument/2006/relationships/image" Target="../media/image61.png"/><Relationship Id="rId7" Type="http://schemas.openxmlformats.org/officeDocument/2006/relationships/image" Target="../media/image60.png"/><Relationship Id="rId8" Type="http://schemas.openxmlformats.org/officeDocument/2006/relationships/image" Target="../media/image54.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 Id="rId3" Type="http://schemas.openxmlformats.org/officeDocument/2006/relationships/image" Target="../media/image6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7.xml"/><Relationship Id="rId3" Type="http://schemas.openxmlformats.org/officeDocument/2006/relationships/image" Target="../media/image79.png"/><Relationship Id="rId4" Type="http://schemas.openxmlformats.org/officeDocument/2006/relationships/image" Target="../media/image49.png"/><Relationship Id="rId9" Type="http://schemas.openxmlformats.org/officeDocument/2006/relationships/image" Target="../media/image67.png"/><Relationship Id="rId5" Type="http://schemas.openxmlformats.org/officeDocument/2006/relationships/image" Target="../media/image53.jpg"/><Relationship Id="rId6" Type="http://schemas.openxmlformats.org/officeDocument/2006/relationships/image" Target="../media/image59.jpg"/><Relationship Id="rId7" Type="http://schemas.openxmlformats.org/officeDocument/2006/relationships/image" Target="../media/image47.png"/><Relationship Id="rId8" Type="http://schemas.openxmlformats.org/officeDocument/2006/relationships/image" Target="../media/image70.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Relationship Id="rId3" Type="http://schemas.openxmlformats.org/officeDocument/2006/relationships/image" Target="../media/image55.jpg"/><Relationship Id="rId4" Type="http://schemas.openxmlformats.org/officeDocument/2006/relationships/image" Target="../media/image56.png"/><Relationship Id="rId5" Type="http://schemas.openxmlformats.org/officeDocument/2006/relationships/image" Target="../media/image68.jpg"/><Relationship Id="rId6" Type="http://schemas.openxmlformats.org/officeDocument/2006/relationships/image" Target="../media/image5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xml"/><Relationship Id="rId3" Type="http://schemas.openxmlformats.org/officeDocument/2006/relationships/image" Target="../media/image5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0.xml"/><Relationship Id="rId3" Type="http://schemas.openxmlformats.org/officeDocument/2006/relationships/image" Target="../media/image71.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xml"/><Relationship Id="rId3" Type="http://schemas.openxmlformats.org/officeDocument/2006/relationships/image" Target="../media/image64.png"/><Relationship Id="rId4" Type="http://schemas.openxmlformats.org/officeDocument/2006/relationships/image" Target="../media/image6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3.xml"/><Relationship Id="rId3" Type="http://schemas.openxmlformats.org/officeDocument/2006/relationships/image" Target="../media/image75.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4.xml"/><Relationship Id="rId3" Type="http://schemas.openxmlformats.org/officeDocument/2006/relationships/image" Target="../media/image72.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5.xml"/><Relationship Id="rId3" Type="http://schemas.openxmlformats.org/officeDocument/2006/relationships/image" Target="../media/image6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7.xml"/><Relationship Id="rId3" Type="http://schemas.openxmlformats.org/officeDocument/2006/relationships/image" Target="../media/image7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8.xml"/><Relationship Id="rId3" Type="http://schemas.openxmlformats.org/officeDocument/2006/relationships/image" Target="../media/image6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9.xml"/><Relationship Id="rId3" Type="http://schemas.openxmlformats.org/officeDocument/2006/relationships/image" Target="../media/image8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1.xml"/><Relationship Id="rId3" Type="http://schemas.openxmlformats.org/officeDocument/2006/relationships/image" Target="../media/image77.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2.xml"/><Relationship Id="rId3" Type="http://schemas.openxmlformats.org/officeDocument/2006/relationships/image" Target="../media/image74.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3.xml"/><Relationship Id="rId3" Type="http://schemas.openxmlformats.org/officeDocument/2006/relationships/image" Target="../media/image78.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2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2" name="Shape 312"/>
        <p:cNvGrpSpPr/>
        <p:nvPr/>
      </p:nvGrpSpPr>
      <p:grpSpPr>
        <a:xfrm>
          <a:off x="0" y="0"/>
          <a:ext cx="0" cy="0"/>
          <a:chOff x="0" y="0"/>
          <a:chExt cx="0" cy="0"/>
        </a:xfrm>
      </p:grpSpPr>
      <p:sp>
        <p:nvSpPr>
          <p:cNvPr id="313" name="Google Shape;313;p1"/>
          <p:cNvSpPr txBox="1"/>
          <p:nvPr>
            <p:ph type="ctrTitle"/>
          </p:nvPr>
        </p:nvSpPr>
        <p:spPr>
          <a:xfrm>
            <a:off x="1437167" y="1555445"/>
            <a:ext cx="9317665" cy="1924319"/>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5300"/>
              <a:buFont typeface="Quattrocento Sans"/>
              <a:buNone/>
            </a:pPr>
            <a:r>
              <a:rPr b="1" lang="en-US">
                <a:latin typeface="Quattrocento Sans"/>
                <a:ea typeface="Quattrocento Sans"/>
                <a:cs typeface="Quattrocento Sans"/>
                <a:sym typeface="Quattrocento Sans"/>
              </a:rPr>
              <a:t>THÔNG SỐ SẢN PHẨM VF 7</a:t>
            </a:r>
            <a:endParaRPr b="1">
              <a:latin typeface="Quattrocento Sans"/>
              <a:ea typeface="Quattrocento Sans"/>
              <a:cs typeface="Quattrocento Sans"/>
              <a:sym typeface="Quattrocento Sans"/>
            </a:endParaRPr>
          </a:p>
        </p:txBody>
      </p:sp>
      <p:sp>
        <p:nvSpPr>
          <p:cNvPr id="314" name="Google Shape;314;p1"/>
          <p:cNvSpPr txBox="1"/>
          <p:nvPr>
            <p:ph idx="1" type="subTitle"/>
          </p:nvPr>
        </p:nvSpPr>
        <p:spPr>
          <a:xfrm>
            <a:off x="1524000" y="3602038"/>
            <a:ext cx="9144000" cy="1655762"/>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D8D8D8"/>
              </a:buClr>
              <a:buSzPts val="1800"/>
              <a:buNone/>
            </a:pPr>
            <a:r>
              <a:rPr lang="en-US"/>
              <a:t>PHÒNG ĐÀO TẠO KINH DOANH TOÀN CẦU</a:t>
            </a:r>
            <a:endParaRPr/>
          </a:p>
          <a:p>
            <a:pPr indent="0" lvl="0" marL="0" rtl="0" algn="ctr">
              <a:lnSpc>
                <a:spcPct val="90000"/>
              </a:lnSpc>
              <a:spcBef>
                <a:spcPts val="1000"/>
              </a:spcBef>
              <a:spcAft>
                <a:spcPts val="0"/>
              </a:spcAft>
              <a:buClr>
                <a:srgbClr val="D8D8D8"/>
              </a:buClr>
              <a:buSzPts val="1800"/>
              <a:buNone/>
            </a:pPr>
            <a:r>
              <a:rPr lang="en-US"/>
              <a:t>THÁNG 04/2025</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8" name="Shape 318"/>
        <p:cNvGrpSpPr/>
        <p:nvPr/>
      </p:nvGrpSpPr>
      <p:grpSpPr>
        <a:xfrm>
          <a:off x="0" y="0"/>
          <a:ext cx="0" cy="0"/>
          <a:chOff x="0" y="0"/>
          <a:chExt cx="0" cy="0"/>
        </a:xfrm>
      </p:grpSpPr>
      <p:sp>
        <p:nvSpPr>
          <p:cNvPr id="319" name="Google Shape;319;p2"/>
          <p:cNvSpPr txBox="1"/>
          <p:nvPr>
            <p:ph idx="1" type="body"/>
          </p:nvPr>
        </p:nvSpPr>
        <p:spPr>
          <a:xfrm>
            <a:off x="487363" y="504427"/>
            <a:ext cx="9199562" cy="7239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1464F4"/>
              </a:buClr>
              <a:buSzPts val="5300"/>
              <a:buNone/>
            </a:pPr>
            <a:r>
              <a:rPr b="1" lang="en-US" sz="5300">
                <a:latin typeface="Quattrocento Sans"/>
                <a:ea typeface="Quattrocento Sans"/>
                <a:cs typeface="Quattrocento Sans"/>
                <a:sym typeface="Quattrocento Sans"/>
              </a:rPr>
              <a:t>NỘI DUNG</a:t>
            </a:r>
            <a:endParaRPr/>
          </a:p>
        </p:txBody>
      </p:sp>
      <p:sp>
        <p:nvSpPr>
          <p:cNvPr id="320" name="Google Shape;320;p2"/>
          <p:cNvSpPr txBox="1"/>
          <p:nvPr>
            <p:ph idx="4294967295" type="body"/>
          </p:nvPr>
        </p:nvSpPr>
        <p:spPr>
          <a:xfrm>
            <a:off x="101599" y="1966383"/>
            <a:ext cx="5164668" cy="4216400"/>
          </a:xfrm>
          <a:prstGeom prst="rect">
            <a:avLst/>
          </a:prstGeom>
          <a:noFill/>
          <a:ln>
            <a:noFill/>
          </a:ln>
        </p:spPr>
        <p:txBody>
          <a:bodyPr anchorCtr="0" anchor="t" bIns="45700" lIns="91425" spcFirstLastPara="1" rIns="91425" wrap="square" tIns="45700">
            <a:normAutofit/>
          </a:bodyPr>
          <a:lstStyle/>
          <a:p>
            <a:pPr indent="-342900" lvl="0" marL="342900" rtl="0" algn="l">
              <a:lnSpc>
                <a:spcPct val="150000"/>
              </a:lnSpc>
              <a:spcBef>
                <a:spcPts val="0"/>
              </a:spcBef>
              <a:spcAft>
                <a:spcPts val="0"/>
              </a:spcAft>
              <a:buClr>
                <a:srgbClr val="0000FF"/>
              </a:buClr>
              <a:buSzPts val="2200"/>
              <a:buAutoNum type="arabicPeriod"/>
            </a:pPr>
            <a:r>
              <a:rPr lang="en-US" sz="2200">
                <a:solidFill>
                  <a:srgbClr val="0000FF"/>
                </a:solidFill>
                <a:latin typeface="Quattrocento Sans"/>
                <a:ea typeface="Quattrocento Sans"/>
                <a:cs typeface="Quattrocento Sans"/>
                <a:sym typeface="Quattrocento Sans"/>
              </a:rPr>
              <a:t>NGOẠI THẤT &amp; NỘI THẤT</a:t>
            </a:r>
            <a:endParaRPr/>
          </a:p>
          <a:p>
            <a:pPr indent="-342900" lvl="0" marL="342900" rtl="0" algn="l">
              <a:lnSpc>
                <a:spcPct val="150000"/>
              </a:lnSpc>
              <a:spcBef>
                <a:spcPts val="1000"/>
              </a:spcBef>
              <a:spcAft>
                <a:spcPts val="0"/>
              </a:spcAft>
              <a:buClr>
                <a:srgbClr val="0000FF"/>
              </a:buClr>
              <a:buSzPts val="2200"/>
              <a:buAutoNum type="arabicPeriod"/>
            </a:pPr>
            <a:r>
              <a:rPr lang="en-US" sz="2200">
                <a:solidFill>
                  <a:srgbClr val="0000FF"/>
                </a:solidFill>
                <a:latin typeface="Quattrocento Sans"/>
                <a:ea typeface="Quattrocento Sans"/>
                <a:cs typeface="Quattrocento Sans"/>
                <a:sym typeface="Quattrocento Sans"/>
              </a:rPr>
              <a:t>THÔNG SỐ VẬN HÀNH</a:t>
            </a:r>
            <a:endParaRPr/>
          </a:p>
          <a:p>
            <a:pPr indent="-342900" lvl="0" marL="342900" rtl="0" algn="l">
              <a:lnSpc>
                <a:spcPct val="150000"/>
              </a:lnSpc>
              <a:spcBef>
                <a:spcPts val="1000"/>
              </a:spcBef>
              <a:spcAft>
                <a:spcPts val="0"/>
              </a:spcAft>
              <a:buClr>
                <a:srgbClr val="0000FF"/>
              </a:buClr>
              <a:buSzPts val="2200"/>
              <a:buAutoNum type="arabicPeriod"/>
            </a:pPr>
            <a:r>
              <a:rPr lang="en-US" sz="2200">
                <a:solidFill>
                  <a:srgbClr val="0000FF"/>
                </a:solidFill>
                <a:latin typeface="Quattrocento Sans"/>
                <a:ea typeface="Quattrocento Sans"/>
                <a:cs typeface="Quattrocento Sans"/>
                <a:sym typeface="Quattrocento Sans"/>
              </a:rPr>
              <a:t>TRANG BỊ TIỆN NGHI</a:t>
            </a:r>
            <a:endParaRPr/>
          </a:p>
          <a:p>
            <a:pPr indent="-342900" lvl="0" marL="342900" rtl="0" algn="l">
              <a:lnSpc>
                <a:spcPct val="150000"/>
              </a:lnSpc>
              <a:spcBef>
                <a:spcPts val="1000"/>
              </a:spcBef>
              <a:spcAft>
                <a:spcPts val="0"/>
              </a:spcAft>
              <a:buClr>
                <a:srgbClr val="0000FF"/>
              </a:buClr>
              <a:buSzPts val="2200"/>
              <a:buAutoNum type="arabicPeriod"/>
            </a:pPr>
            <a:r>
              <a:rPr lang="en-US" sz="2200">
                <a:solidFill>
                  <a:srgbClr val="0000FF"/>
                </a:solidFill>
                <a:latin typeface="Quattrocento Sans"/>
                <a:ea typeface="Quattrocento Sans"/>
                <a:cs typeface="Quattrocento Sans"/>
                <a:sym typeface="Quattrocento Sans"/>
              </a:rPr>
              <a:t>AN TOÀN &amp; AN NINH</a:t>
            </a:r>
            <a:endParaRPr/>
          </a:p>
        </p:txBody>
      </p:sp>
      <p:pic>
        <p:nvPicPr>
          <p:cNvPr id="321" name="Google Shape;321;p2"/>
          <p:cNvPicPr preferRelativeResize="0"/>
          <p:nvPr>
            <p:ph idx="2" type="pic"/>
          </p:nvPr>
        </p:nvPicPr>
        <p:blipFill rotWithShape="1">
          <a:blip r:embed="rId3">
            <a:alphaModFix/>
          </a:blip>
          <a:srcRect b="7580" l="0" r="0" t="7579"/>
          <a:stretch/>
        </p:blipFill>
        <p:spPr>
          <a:xfrm>
            <a:off x="5164667" y="1653599"/>
            <a:ext cx="7027333" cy="3961918"/>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5" name="Shape 325"/>
        <p:cNvGrpSpPr/>
        <p:nvPr/>
      </p:nvGrpSpPr>
      <p:grpSpPr>
        <a:xfrm>
          <a:off x="0" y="0"/>
          <a:ext cx="0" cy="0"/>
          <a:chOff x="0" y="0"/>
          <a:chExt cx="0" cy="0"/>
        </a:xfrm>
      </p:grpSpPr>
      <p:sp>
        <p:nvSpPr>
          <p:cNvPr id="326" name="Google Shape;326;p3"/>
          <p:cNvSpPr txBox="1"/>
          <p:nvPr>
            <p:ph type="ctrTitle"/>
          </p:nvPr>
        </p:nvSpPr>
        <p:spPr>
          <a:xfrm>
            <a:off x="3515509" y="2783009"/>
            <a:ext cx="8871225" cy="926856"/>
          </a:xfrm>
          <a:prstGeom prst="rect">
            <a:avLst/>
          </a:prstGeom>
          <a:noFill/>
          <a:ln>
            <a:noFill/>
          </a:ln>
        </p:spPr>
        <p:txBody>
          <a:bodyPr anchorCtr="0" anchor="ctr" bIns="45700" lIns="91425" spcFirstLastPara="1" rIns="91425" wrap="square" tIns="45700">
            <a:noAutofit/>
          </a:bodyPr>
          <a:lstStyle/>
          <a:p>
            <a:pPr indent="0" lvl="0" marL="0" rtl="0" algn="just">
              <a:lnSpc>
                <a:spcPct val="90000"/>
              </a:lnSpc>
              <a:spcBef>
                <a:spcPts val="0"/>
              </a:spcBef>
              <a:spcAft>
                <a:spcPts val="0"/>
              </a:spcAft>
              <a:buClr>
                <a:schemeClr val="lt1"/>
              </a:buClr>
              <a:buSzPts val="5300"/>
              <a:buFont typeface="Quattrocento Sans"/>
              <a:buNone/>
            </a:pPr>
            <a:r>
              <a:rPr b="1" lang="en-US">
                <a:latin typeface="Quattrocento Sans"/>
                <a:ea typeface="Quattrocento Sans"/>
                <a:cs typeface="Quattrocento Sans"/>
                <a:sym typeface="Quattrocento Sans"/>
              </a:rPr>
              <a:t>NGOẠI THẤT &amp; NỘI THẤT</a:t>
            </a:r>
            <a:endParaRPr/>
          </a:p>
        </p:txBody>
      </p:sp>
      <p:sp>
        <p:nvSpPr>
          <p:cNvPr id="327" name="Google Shape;327;p3"/>
          <p:cNvSpPr txBox="1"/>
          <p:nvPr>
            <p:ph idx="1" type="body"/>
          </p:nvPr>
        </p:nvSpPr>
        <p:spPr>
          <a:xfrm>
            <a:off x="3581402" y="3865563"/>
            <a:ext cx="7165446" cy="6350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2500"/>
              <a:buNone/>
            </a:pPr>
            <a:r>
              <a:rPr lang="en-US">
                <a:latin typeface="Quattrocento Sans"/>
                <a:ea typeface="Quattrocento Sans"/>
                <a:cs typeface="Quattrocento Sans"/>
                <a:sym typeface="Quattrocento Sans"/>
              </a:rPr>
              <a:t>Kích thước, màu sắc, thiết kế nội &amp; ngoại thất</a:t>
            </a:r>
            <a:endParaRPr>
              <a:latin typeface="Quattrocento Sans"/>
              <a:ea typeface="Quattrocento Sans"/>
              <a:cs typeface="Quattrocento Sans"/>
              <a:sym typeface="Quattrocento San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1" name="Shape 331"/>
        <p:cNvGrpSpPr/>
        <p:nvPr/>
      </p:nvGrpSpPr>
      <p:grpSpPr>
        <a:xfrm>
          <a:off x="0" y="0"/>
          <a:ext cx="0" cy="0"/>
          <a:chOff x="0" y="0"/>
          <a:chExt cx="0" cy="0"/>
        </a:xfrm>
      </p:grpSpPr>
      <p:pic>
        <p:nvPicPr>
          <p:cNvPr id="332" name="Google Shape;332;p4"/>
          <p:cNvPicPr preferRelativeResize="0"/>
          <p:nvPr/>
        </p:nvPicPr>
        <p:blipFill rotWithShape="1">
          <a:blip r:embed="rId3">
            <a:alphaModFix/>
          </a:blip>
          <a:srcRect b="0" l="2157" r="4767" t="0"/>
          <a:stretch/>
        </p:blipFill>
        <p:spPr>
          <a:xfrm>
            <a:off x="0" y="27050"/>
            <a:ext cx="12192000" cy="6830950"/>
          </a:xfrm>
          <a:prstGeom prst="rect">
            <a:avLst/>
          </a:prstGeom>
          <a:noFill/>
          <a:ln>
            <a:noFill/>
          </a:ln>
        </p:spPr>
      </p:pic>
      <p:sp>
        <p:nvSpPr>
          <p:cNvPr id="333" name="Google Shape;333;p4"/>
          <p:cNvSpPr txBox="1"/>
          <p:nvPr>
            <p:ph idx="1" type="body"/>
          </p:nvPr>
        </p:nvSpPr>
        <p:spPr>
          <a:xfrm>
            <a:off x="313267" y="140263"/>
            <a:ext cx="4680320" cy="608884"/>
          </a:xfrm>
          <a:prstGeom prst="rect">
            <a:avLst/>
          </a:prstGeom>
          <a:solidFill>
            <a:schemeClr val="lt1">
              <a:alpha val="66666"/>
            </a:schemeClr>
          </a:solid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1464F4"/>
              </a:buClr>
              <a:buSzPts val="3400"/>
              <a:buNone/>
            </a:pPr>
            <a:r>
              <a:rPr b="1" lang="en-US">
                <a:latin typeface="Quattrocento Sans"/>
                <a:ea typeface="Quattrocento Sans"/>
                <a:cs typeface="Quattrocento Sans"/>
                <a:sym typeface="Quattrocento Sans"/>
              </a:rPr>
              <a:t>NGÔN NGỮ THIẾT KẾ</a:t>
            </a:r>
            <a:endParaRPr/>
          </a:p>
        </p:txBody>
      </p:sp>
      <p:pic>
        <p:nvPicPr>
          <p:cNvPr descr="Welcome to Torino Design" id="334" name="Google Shape;334;p4"/>
          <p:cNvPicPr preferRelativeResize="0"/>
          <p:nvPr/>
        </p:nvPicPr>
        <p:blipFill rotWithShape="1">
          <a:blip r:embed="rId4">
            <a:alphaModFix/>
          </a:blip>
          <a:srcRect b="0" l="0" r="0" t="0"/>
          <a:stretch/>
        </p:blipFill>
        <p:spPr>
          <a:xfrm>
            <a:off x="8464845" y="2120075"/>
            <a:ext cx="3514725" cy="12954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8" name="Shape 338"/>
        <p:cNvGrpSpPr/>
        <p:nvPr/>
      </p:nvGrpSpPr>
      <p:grpSpPr>
        <a:xfrm>
          <a:off x="0" y="0"/>
          <a:ext cx="0" cy="0"/>
          <a:chOff x="0" y="0"/>
          <a:chExt cx="0" cy="0"/>
        </a:xfrm>
      </p:grpSpPr>
      <p:pic>
        <p:nvPicPr>
          <p:cNvPr id="339" name="Google Shape;339;p5"/>
          <p:cNvPicPr preferRelativeResize="0"/>
          <p:nvPr/>
        </p:nvPicPr>
        <p:blipFill rotWithShape="1">
          <a:blip r:embed="rId3">
            <a:alphaModFix/>
          </a:blip>
          <a:srcRect b="0" l="0" r="0" t="0"/>
          <a:stretch/>
        </p:blipFill>
        <p:spPr>
          <a:xfrm>
            <a:off x="369507" y="4053348"/>
            <a:ext cx="3489506" cy="1963139"/>
          </a:xfrm>
          <a:prstGeom prst="rect">
            <a:avLst/>
          </a:prstGeom>
          <a:noFill/>
          <a:ln>
            <a:noFill/>
          </a:ln>
        </p:spPr>
      </p:pic>
      <p:sp>
        <p:nvSpPr>
          <p:cNvPr id="340" name="Google Shape;340;p5"/>
          <p:cNvSpPr txBox="1"/>
          <p:nvPr>
            <p:ph idx="4294967295" type="body"/>
          </p:nvPr>
        </p:nvSpPr>
        <p:spPr>
          <a:xfrm>
            <a:off x="143934" y="325216"/>
            <a:ext cx="9199563" cy="7239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0000FF"/>
              </a:buClr>
              <a:buSzPts val="3400"/>
              <a:buNone/>
            </a:pPr>
            <a:r>
              <a:rPr b="1" lang="en-US" sz="3400">
                <a:solidFill>
                  <a:srgbClr val="0000FF"/>
                </a:solidFill>
                <a:latin typeface="Quattrocento Sans"/>
                <a:ea typeface="Quattrocento Sans"/>
                <a:cs typeface="Quattrocento Sans"/>
                <a:sym typeface="Quattrocento Sans"/>
              </a:rPr>
              <a:t>THIẾT KẾ NGOẠI THẤT</a:t>
            </a:r>
            <a:endParaRPr/>
          </a:p>
        </p:txBody>
      </p:sp>
      <p:sp>
        <p:nvSpPr>
          <p:cNvPr id="341" name="Google Shape;341;p5"/>
          <p:cNvSpPr txBox="1"/>
          <p:nvPr/>
        </p:nvSpPr>
        <p:spPr>
          <a:xfrm>
            <a:off x="472583" y="3445626"/>
            <a:ext cx="7175630" cy="343479"/>
          </a:xfrm>
          <a:prstGeom prst="rect">
            <a:avLst/>
          </a:prstGeom>
          <a:no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chemeClr val="dk1"/>
              </a:buClr>
              <a:buSzPts val="1800"/>
              <a:buFont typeface="Arial"/>
              <a:buNone/>
            </a:pPr>
            <a:r>
              <a:rPr lang="en-US" sz="1800">
                <a:solidFill>
                  <a:schemeClr val="dk1"/>
                </a:solidFill>
                <a:latin typeface="Quattrocento Sans"/>
                <a:ea typeface="Quattrocento Sans"/>
                <a:cs typeface="Quattrocento Sans"/>
                <a:sym typeface="Quattrocento Sans"/>
              </a:rPr>
              <a:t>Thiết kế đầu và đuôi xe phong cách hàng không vũ trụ</a:t>
            </a:r>
            <a:endParaRPr sz="1800">
              <a:solidFill>
                <a:schemeClr val="dk1"/>
              </a:solidFill>
              <a:latin typeface="Quattrocento Sans"/>
              <a:ea typeface="Quattrocento Sans"/>
              <a:cs typeface="Quattrocento Sans"/>
              <a:sym typeface="Quattrocento Sans"/>
            </a:endParaRPr>
          </a:p>
        </p:txBody>
      </p:sp>
      <p:sp>
        <p:nvSpPr>
          <p:cNvPr id="342" name="Google Shape;342;p5"/>
          <p:cNvSpPr txBox="1"/>
          <p:nvPr/>
        </p:nvSpPr>
        <p:spPr>
          <a:xfrm>
            <a:off x="8366286" y="3388756"/>
            <a:ext cx="3268413" cy="628176"/>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chemeClr val="dk1"/>
              </a:buClr>
              <a:buSzPts val="1800"/>
              <a:buFont typeface="Arial"/>
              <a:buNone/>
            </a:pPr>
            <a:r>
              <a:rPr lang="en-US" sz="1800">
                <a:solidFill>
                  <a:schemeClr val="dk1"/>
                </a:solidFill>
                <a:latin typeface="Quattrocento Sans"/>
                <a:ea typeface="Quattrocento Sans"/>
                <a:cs typeface="Quattrocento Sans"/>
                <a:sym typeface="Quattrocento Sans"/>
              </a:rPr>
              <a:t>Phần đuôi xe và cánh gió thiết kế khí động học</a:t>
            </a:r>
            <a:endParaRPr sz="1800">
              <a:solidFill>
                <a:schemeClr val="dk1"/>
              </a:solidFill>
              <a:latin typeface="Quattrocento Sans"/>
              <a:ea typeface="Quattrocento Sans"/>
              <a:cs typeface="Quattrocento Sans"/>
              <a:sym typeface="Quattrocento Sans"/>
            </a:endParaRPr>
          </a:p>
        </p:txBody>
      </p:sp>
      <p:sp>
        <p:nvSpPr>
          <p:cNvPr id="343" name="Google Shape;343;p5"/>
          <p:cNvSpPr txBox="1"/>
          <p:nvPr/>
        </p:nvSpPr>
        <p:spPr>
          <a:xfrm>
            <a:off x="637748" y="6193408"/>
            <a:ext cx="2908945" cy="348728"/>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chemeClr val="dk1"/>
              </a:buClr>
              <a:buSzPts val="1800"/>
              <a:buFont typeface="Arial"/>
              <a:buNone/>
            </a:pPr>
            <a:r>
              <a:rPr lang="en-US" sz="1800">
                <a:solidFill>
                  <a:schemeClr val="dk1"/>
                </a:solidFill>
                <a:latin typeface="Quattrocento Sans"/>
                <a:ea typeface="Quattrocento Sans"/>
                <a:cs typeface="Quattrocento Sans"/>
                <a:sym typeface="Quattrocento Sans"/>
              </a:rPr>
              <a:t>Tay nắm cửa dạng ẩn</a:t>
            </a:r>
            <a:endParaRPr sz="1800">
              <a:solidFill>
                <a:schemeClr val="dk1"/>
              </a:solidFill>
              <a:latin typeface="Quattrocento Sans"/>
              <a:ea typeface="Quattrocento Sans"/>
              <a:cs typeface="Quattrocento Sans"/>
              <a:sym typeface="Quattrocento Sans"/>
            </a:endParaRPr>
          </a:p>
        </p:txBody>
      </p:sp>
      <p:sp>
        <p:nvSpPr>
          <p:cNvPr id="344" name="Google Shape;344;p5"/>
          <p:cNvSpPr txBox="1"/>
          <p:nvPr/>
        </p:nvSpPr>
        <p:spPr>
          <a:xfrm>
            <a:off x="4468835" y="6140919"/>
            <a:ext cx="3179378" cy="628175"/>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chemeClr val="dk1"/>
              </a:buClr>
              <a:buSzPts val="1800"/>
              <a:buFont typeface="Arial"/>
              <a:buNone/>
            </a:pPr>
            <a:r>
              <a:rPr lang="en-US" sz="1800">
                <a:solidFill>
                  <a:schemeClr val="dk1"/>
                </a:solidFill>
                <a:latin typeface="Quattrocento Sans"/>
                <a:ea typeface="Quattrocento Sans"/>
                <a:cs typeface="Quattrocento Sans"/>
                <a:sym typeface="Quattrocento Sans"/>
              </a:rPr>
              <a:t>Lazang 20 inch sang trọng và thể thao (Plus)</a:t>
            </a:r>
            <a:endParaRPr/>
          </a:p>
        </p:txBody>
      </p:sp>
      <p:pic>
        <p:nvPicPr>
          <p:cNvPr id="345" name="Google Shape;345;p5"/>
          <p:cNvPicPr preferRelativeResize="0"/>
          <p:nvPr/>
        </p:nvPicPr>
        <p:blipFill rotWithShape="1">
          <a:blip r:embed="rId4">
            <a:alphaModFix/>
          </a:blip>
          <a:srcRect b="0" l="0" r="0" t="0"/>
          <a:stretch/>
        </p:blipFill>
        <p:spPr>
          <a:xfrm>
            <a:off x="363710" y="1164429"/>
            <a:ext cx="3496163" cy="2181529"/>
          </a:xfrm>
          <a:prstGeom prst="rect">
            <a:avLst/>
          </a:prstGeom>
          <a:noFill/>
          <a:ln>
            <a:noFill/>
          </a:ln>
        </p:spPr>
      </p:pic>
      <p:pic>
        <p:nvPicPr>
          <p:cNvPr id="346" name="Google Shape;346;p5"/>
          <p:cNvPicPr preferRelativeResize="0"/>
          <p:nvPr/>
        </p:nvPicPr>
        <p:blipFill rotWithShape="1">
          <a:blip r:embed="rId5">
            <a:alphaModFix/>
          </a:blip>
          <a:srcRect b="0" l="0" r="0" t="0"/>
          <a:stretch/>
        </p:blipFill>
        <p:spPr>
          <a:xfrm>
            <a:off x="4329495" y="1170550"/>
            <a:ext cx="3458058" cy="2200582"/>
          </a:xfrm>
          <a:prstGeom prst="rect">
            <a:avLst/>
          </a:prstGeom>
          <a:noFill/>
          <a:ln>
            <a:noFill/>
          </a:ln>
        </p:spPr>
      </p:pic>
      <p:pic>
        <p:nvPicPr>
          <p:cNvPr id="347" name="Google Shape;347;p5"/>
          <p:cNvPicPr preferRelativeResize="0"/>
          <p:nvPr/>
        </p:nvPicPr>
        <p:blipFill rotWithShape="1">
          <a:blip r:embed="rId6">
            <a:alphaModFix/>
          </a:blip>
          <a:srcRect b="0" l="0" r="0" t="0"/>
          <a:stretch/>
        </p:blipFill>
        <p:spPr>
          <a:xfrm>
            <a:off x="8257175" y="1164429"/>
            <a:ext cx="3486637" cy="2162477"/>
          </a:xfrm>
          <a:prstGeom prst="rect">
            <a:avLst/>
          </a:prstGeom>
          <a:noFill/>
          <a:ln>
            <a:noFill/>
          </a:ln>
        </p:spPr>
      </p:pic>
      <p:pic>
        <p:nvPicPr>
          <p:cNvPr id="348" name="Google Shape;348;p5"/>
          <p:cNvPicPr preferRelativeResize="0"/>
          <p:nvPr/>
        </p:nvPicPr>
        <p:blipFill rotWithShape="1">
          <a:blip r:embed="rId7">
            <a:alphaModFix/>
          </a:blip>
          <a:srcRect b="0" l="0" r="0" t="0"/>
          <a:stretch/>
        </p:blipFill>
        <p:spPr>
          <a:xfrm>
            <a:off x="4445827" y="4038245"/>
            <a:ext cx="3225394" cy="1983483"/>
          </a:xfrm>
          <a:prstGeom prst="rect">
            <a:avLst/>
          </a:prstGeom>
          <a:noFill/>
          <a:ln>
            <a:noFill/>
          </a:ln>
        </p:spPr>
      </p:pic>
      <p:pic>
        <p:nvPicPr>
          <p:cNvPr descr="VinFast VF7 – Đại lý xe Vinfast Hà Đông" id="349" name="Google Shape;349;p5"/>
          <p:cNvPicPr preferRelativeResize="0"/>
          <p:nvPr/>
        </p:nvPicPr>
        <p:blipFill rotWithShape="1">
          <a:blip r:embed="rId8">
            <a:alphaModFix/>
          </a:blip>
          <a:srcRect b="0" l="0" r="0" t="0"/>
          <a:stretch/>
        </p:blipFill>
        <p:spPr>
          <a:xfrm>
            <a:off x="8274109" y="4016932"/>
            <a:ext cx="3486637" cy="1961233"/>
          </a:xfrm>
          <a:prstGeom prst="rect">
            <a:avLst/>
          </a:prstGeom>
          <a:noFill/>
          <a:ln>
            <a:noFill/>
          </a:ln>
        </p:spPr>
      </p:pic>
      <p:sp>
        <p:nvSpPr>
          <p:cNvPr id="350" name="Google Shape;350;p5"/>
          <p:cNvSpPr txBox="1"/>
          <p:nvPr/>
        </p:nvSpPr>
        <p:spPr>
          <a:xfrm>
            <a:off x="8645307" y="6145504"/>
            <a:ext cx="2908945" cy="348728"/>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chemeClr val="dk1"/>
              </a:buClr>
              <a:buSzPts val="1800"/>
              <a:buFont typeface="Arial"/>
              <a:buNone/>
            </a:pPr>
            <a:r>
              <a:rPr lang="en-US" sz="1800">
                <a:solidFill>
                  <a:schemeClr val="dk1"/>
                </a:solidFill>
                <a:latin typeface="Quattrocento Sans"/>
                <a:ea typeface="Quattrocento Sans"/>
                <a:cs typeface="Quattrocento Sans"/>
                <a:sym typeface="Quattrocento Sans"/>
              </a:rPr>
              <a:t>Cốp sau chỉnh điện (Plus)</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4" name="Shape 354"/>
        <p:cNvGrpSpPr/>
        <p:nvPr/>
      </p:nvGrpSpPr>
      <p:grpSpPr>
        <a:xfrm>
          <a:off x="0" y="0"/>
          <a:ext cx="0" cy="0"/>
          <a:chOff x="0" y="0"/>
          <a:chExt cx="0" cy="0"/>
        </a:xfrm>
      </p:grpSpPr>
      <p:pic>
        <p:nvPicPr>
          <p:cNvPr id="355" name="Google Shape;355;p6"/>
          <p:cNvPicPr preferRelativeResize="0"/>
          <p:nvPr/>
        </p:nvPicPr>
        <p:blipFill rotWithShape="1">
          <a:blip r:embed="rId3">
            <a:alphaModFix/>
          </a:blip>
          <a:srcRect b="0" l="0" r="0" t="0"/>
          <a:stretch/>
        </p:blipFill>
        <p:spPr>
          <a:xfrm>
            <a:off x="2030167" y="1252246"/>
            <a:ext cx="8265374" cy="4135980"/>
          </a:xfrm>
          <a:prstGeom prst="rect">
            <a:avLst/>
          </a:prstGeom>
          <a:noFill/>
          <a:ln>
            <a:noFill/>
          </a:ln>
        </p:spPr>
      </p:pic>
      <p:sp>
        <p:nvSpPr>
          <p:cNvPr id="356" name="Google Shape;356;p6"/>
          <p:cNvSpPr txBox="1"/>
          <p:nvPr>
            <p:ph idx="1" type="body"/>
          </p:nvPr>
        </p:nvSpPr>
        <p:spPr>
          <a:xfrm>
            <a:off x="412935" y="381472"/>
            <a:ext cx="9199562" cy="7239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1464F4"/>
              </a:buClr>
              <a:buSzPts val="3400"/>
              <a:buNone/>
            </a:pPr>
            <a:r>
              <a:rPr b="1" lang="en-US">
                <a:latin typeface="Quattrocento Sans"/>
                <a:ea typeface="Quattrocento Sans"/>
                <a:cs typeface="Quattrocento Sans"/>
                <a:sym typeface="Quattrocento Sans"/>
              </a:rPr>
              <a:t>KÍCH THƯỚC</a:t>
            </a:r>
            <a:endParaRPr/>
          </a:p>
        </p:txBody>
      </p:sp>
      <p:sp>
        <p:nvSpPr>
          <p:cNvPr id="357" name="Google Shape;357;p6"/>
          <p:cNvSpPr txBox="1"/>
          <p:nvPr/>
        </p:nvSpPr>
        <p:spPr>
          <a:xfrm>
            <a:off x="560915" y="5535101"/>
            <a:ext cx="7067769" cy="646331"/>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rgbClr val="0000FF"/>
              </a:buClr>
              <a:buSzPts val="1800"/>
              <a:buFont typeface="Arial"/>
              <a:buChar char="•"/>
            </a:pPr>
            <a:r>
              <a:rPr lang="en-US" sz="1800">
                <a:solidFill>
                  <a:srgbClr val="0000FF"/>
                </a:solidFill>
                <a:latin typeface="Quattrocento Sans"/>
                <a:ea typeface="Quattrocento Sans"/>
                <a:cs typeface="Quattrocento Sans"/>
                <a:sym typeface="Quattrocento Sans"/>
              </a:rPr>
              <a:t>Khoảng sáng gầm xe: </a:t>
            </a:r>
            <a:r>
              <a:rPr b="1" lang="en-US" sz="1800">
                <a:solidFill>
                  <a:srgbClr val="0000FF"/>
                </a:solidFill>
                <a:latin typeface="Quattrocento Sans"/>
                <a:ea typeface="Quattrocento Sans"/>
                <a:cs typeface="Quattrocento Sans"/>
                <a:sym typeface="Quattrocento Sans"/>
              </a:rPr>
              <a:t>190 mm</a:t>
            </a:r>
            <a:endParaRPr/>
          </a:p>
          <a:p>
            <a:pPr indent="-285750" lvl="0" marL="285750" marR="0" rtl="0" algn="l">
              <a:spcBef>
                <a:spcPts val="0"/>
              </a:spcBef>
              <a:spcAft>
                <a:spcPts val="0"/>
              </a:spcAft>
              <a:buClr>
                <a:srgbClr val="0000FF"/>
              </a:buClr>
              <a:buSzPts val="1800"/>
              <a:buFont typeface="Arial"/>
              <a:buChar char="•"/>
            </a:pPr>
            <a:r>
              <a:rPr lang="en-US" sz="1800">
                <a:solidFill>
                  <a:srgbClr val="0000FF"/>
                </a:solidFill>
                <a:latin typeface="Quattrocento Sans"/>
                <a:ea typeface="Quattrocento Sans"/>
                <a:cs typeface="Quattrocento Sans"/>
                <a:sym typeface="Quattrocento Sans"/>
              </a:rPr>
              <a:t>Dung tích cốp xe </a:t>
            </a:r>
            <a:r>
              <a:rPr b="1" lang="en-US" sz="1800">
                <a:solidFill>
                  <a:srgbClr val="0000FF"/>
                </a:solidFill>
                <a:latin typeface="Quattrocento Sans"/>
                <a:ea typeface="Quattrocento Sans"/>
                <a:cs typeface="Quattrocento Sans"/>
                <a:sym typeface="Quattrocento Sans"/>
              </a:rPr>
              <a:t>403 L</a:t>
            </a:r>
            <a:r>
              <a:rPr lang="en-US" sz="1800">
                <a:solidFill>
                  <a:srgbClr val="0000FF"/>
                </a:solidFill>
                <a:latin typeface="Quattrocento Sans"/>
                <a:ea typeface="Quattrocento Sans"/>
                <a:cs typeface="Quattrocento Sans"/>
                <a:sym typeface="Quattrocento Sans"/>
              </a:rPr>
              <a:t> tăng lên </a:t>
            </a:r>
            <a:r>
              <a:rPr b="1" lang="en-US" sz="1800">
                <a:solidFill>
                  <a:srgbClr val="0000FF"/>
                </a:solidFill>
                <a:latin typeface="Quattrocento Sans"/>
                <a:ea typeface="Quattrocento Sans"/>
                <a:cs typeface="Quattrocento Sans"/>
                <a:sym typeface="Quattrocento Sans"/>
              </a:rPr>
              <a:t>1.275 L</a:t>
            </a:r>
            <a:r>
              <a:rPr lang="en-US" sz="1800">
                <a:solidFill>
                  <a:srgbClr val="0000FF"/>
                </a:solidFill>
                <a:latin typeface="Quattrocento Sans"/>
                <a:ea typeface="Quattrocento Sans"/>
                <a:cs typeface="Quattrocento Sans"/>
                <a:sym typeface="Quattrocento Sans"/>
              </a:rPr>
              <a:t> khi gập hàng ghế thứ 2​</a:t>
            </a:r>
            <a:endParaRPr sz="1800">
              <a:solidFill>
                <a:srgbClr val="0000FF"/>
              </a:solidFill>
              <a:latin typeface="Quattrocento Sans"/>
              <a:ea typeface="Quattrocento Sans"/>
              <a:cs typeface="Quattrocento Sans"/>
              <a:sym typeface="Quattrocento Sans"/>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1" name="Shape 361"/>
        <p:cNvGrpSpPr/>
        <p:nvPr/>
      </p:nvGrpSpPr>
      <p:grpSpPr>
        <a:xfrm>
          <a:off x="0" y="0"/>
          <a:ext cx="0" cy="0"/>
          <a:chOff x="0" y="0"/>
          <a:chExt cx="0" cy="0"/>
        </a:xfrm>
      </p:grpSpPr>
      <p:pic>
        <p:nvPicPr>
          <p:cNvPr id="362" name="Google Shape;362;p7"/>
          <p:cNvPicPr preferRelativeResize="0"/>
          <p:nvPr/>
        </p:nvPicPr>
        <p:blipFill rotWithShape="1">
          <a:blip r:embed="rId3">
            <a:alphaModFix/>
          </a:blip>
          <a:srcRect b="0" l="0" r="0" t="0"/>
          <a:stretch/>
        </p:blipFill>
        <p:spPr>
          <a:xfrm>
            <a:off x="-10135" y="3645933"/>
            <a:ext cx="6520227" cy="2481451"/>
          </a:xfrm>
          <a:prstGeom prst="rect">
            <a:avLst/>
          </a:prstGeom>
          <a:noFill/>
          <a:ln>
            <a:noFill/>
          </a:ln>
        </p:spPr>
      </p:pic>
      <p:pic>
        <p:nvPicPr>
          <p:cNvPr descr="Shape&#10;&#10;Description automatically generated with medium confidence" id="363" name="Google Shape;363;p7"/>
          <p:cNvPicPr preferRelativeResize="0"/>
          <p:nvPr/>
        </p:nvPicPr>
        <p:blipFill rotWithShape="1">
          <a:blip r:embed="rId4">
            <a:alphaModFix/>
          </a:blip>
          <a:srcRect b="0" l="0" r="0" t="0"/>
          <a:stretch/>
        </p:blipFill>
        <p:spPr>
          <a:xfrm>
            <a:off x="10364808" y="153796"/>
            <a:ext cx="1593523" cy="417503"/>
          </a:xfrm>
          <a:prstGeom prst="rect">
            <a:avLst/>
          </a:prstGeom>
          <a:noFill/>
          <a:ln>
            <a:noFill/>
          </a:ln>
        </p:spPr>
      </p:pic>
      <p:sp>
        <p:nvSpPr>
          <p:cNvPr id="364" name="Google Shape;364;p7"/>
          <p:cNvSpPr txBox="1"/>
          <p:nvPr/>
        </p:nvSpPr>
        <p:spPr>
          <a:xfrm>
            <a:off x="487363" y="290434"/>
            <a:ext cx="9199562" cy="7239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FF"/>
              </a:buClr>
              <a:buSzPts val="3400"/>
              <a:buFont typeface="Arial"/>
              <a:buNone/>
            </a:pPr>
            <a:r>
              <a:rPr b="1" lang="en-US" sz="3400">
                <a:solidFill>
                  <a:srgbClr val="0000FF"/>
                </a:solidFill>
                <a:latin typeface="Quattrocento Sans"/>
                <a:ea typeface="Quattrocento Sans"/>
                <a:cs typeface="Quattrocento Sans"/>
                <a:sym typeface="Quattrocento Sans"/>
              </a:rPr>
              <a:t>MÀU SẮC NGOẠI THẤT</a:t>
            </a:r>
            <a:endParaRPr/>
          </a:p>
        </p:txBody>
      </p:sp>
      <p:pic>
        <p:nvPicPr>
          <p:cNvPr descr="Ô tô điện VinFast VF6 màu Crimson Red" id="365" name="Google Shape;365;p7"/>
          <p:cNvPicPr preferRelativeResize="0"/>
          <p:nvPr/>
        </p:nvPicPr>
        <p:blipFill rotWithShape="1">
          <a:blip r:embed="rId5">
            <a:alphaModFix/>
          </a:blip>
          <a:srcRect b="0" l="0" r="0" t="0"/>
          <a:stretch/>
        </p:blipFill>
        <p:spPr>
          <a:xfrm>
            <a:off x="5184328" y="1591465"/>
            <a:ext cx="912114" cy="912114"/>
          </a:xfrm>
          <a:prstGeom prst="rect">
            <a:avLst/>
          </a:prstGeom>
          <a:noFill/>
          <a:ln>
            <a:noFill/>
          </a:ln>
        </p:spPr>
      </p:pic>
      <p:pic>
        <p:nvPicPr>
          <p:cNvPr descr="Ô tô điện VinFast VF6 màu Infinity Blanc" id="366" name="Google Shape;366;p7"/>
          <p:cNvPicPr preferRelativeResize="0"/>
          <p:nvPr/>
        </p:nvPicPr>
        <p:blipFill rotWithShape="1">
          <a:blip r:embed="rId6">
            <a:alphaModFix/>
          </a:blip>
          <a:srcRect b="0" l="0" r="0" t="0"/>
          <a:stretch/>
        </p:blipFill>
        <p:spPr>
          <a:xfrm>
            <a:off x="7001295" y="1591465"/>
            <a:ext cx="913550" cy="913550"/>
          </a:xfrm>
          <a:prstGeom prst="rect">
            <a:avLst/>
          </a:prstGeom>
          <a:noFill/>
          <a:ln>
            <a:noFill/>
          </a:ln>
        </p:spPr>
      </p:pic>
      <p:pic>
        <p:nvPicPr>
          <p:cNvPr id="367" name="Google Shape;367;p7"/>
          <p:cNvPicPr preferRelativeResize="0"/>
          <p:nvPr/>
        </p:nvPicPr>
        <p:blipFill rotWithShape="1">
          <a:blip r:embed="rId7">
            <a:alphaModFix/>
          </a:blip>
          <a:srcRect b="0" l="0" r="0" t="0"/>
          <a:stretch/>
        </p:blipFill>
        <p:spPr>
          <a:xfrm>
            <a:off x="10637629" y="1589070"/>
            <a:ext cx="912114" cy="912114"/>
          </a:xfrm>
          <a:prstGeom prst="rect">
            <a:avLst/>
          </a:prstGeom>
          <a:noFill/>
          <a:ln>
            <a:noFill/>
          </a:ln>
        </p:spPr>
      </p:pic>
      <p:pic>
        <p:nvPicPr>
          <p:cNvPr descr="Ô tô điện VinFast VF7 màu Jet Black" id="368" name="Google Shape;368;p7"/>
          <p:cNvPicPr preferRelativeResize="0"/>
          <p:nvPr/>
        </p:nvPicPr>
        <p:blipFill rotWithShape="1">
          <a:blip r:embed="rId8">
            <a:alphaModFix/>
          </a:blip>
          <a:srcRect b="0" l="0" r="0" t="0"/>
          <a:stretch/>
        </p:blipFill>
        <p:spPr>
          <a:xfrm>
            <a:off x="8819462" y="1589070"/>
            <a:ext cx="913550" cy="913550"/>
          </a:xfrm>
          <a:prstGeom prst="rect">
            <a:avLst/>
          </a:prstGeom>
          <a:noFill/>
          <a:ln>
            <a:noFill/>
          </a:ln>
        </p:spPr>
      </p:pic>
      <p:sp>
        <p:nvSpPr>
          <p:cNvPr id="369" name="Google Shape;369;p7"/>
          <p:cNvSpPr txBox="1"/>
          <p:nvPr/>
        </p:nvSpPr>
        <p:spPr>
          <a:xfrm>
            <a:off x="8068918" y="4050873"/>
            <a:ext cx="2334293"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chemeClr val="dk1"/>
                </a:solidFill>
                <a:latin typeface="Quattrocento Sans"/>
                <a:ea typeface="Quattrocento Sans"/>
                <a:cs typeface="Quattrocento Sans"/>
                <a:sym typeface="Quattrocento Sans"/>
              </a:rPr>
              <a:t>Màu sắc nâng cao</a:t>
            </a:r>
            <a:endParaRPr b="1" sz="2000">
              <a:solidFill>
                <a:schemeClr val="dk1"/>
              </a:solidFill>
              <a:latin typeface="Quattrocento Sans"/>
              <a:ea typeface="Quattrocento Sans"/>
              <a:cs typeface="Quattrocento Sans"/>
              <a:sym typeface="Quattrocento Sans"/>
            </a:endParaRPr>
          </a:p>
        </p:txBody>
      </p:sp>
      <p:sp>
        <p:nvSpPr>
          <p:cNvPr id="370" name="Google Shape;370;p7"/>
          <p:cNvSpPr txBox="1"/>
          <p:nvPr/>
        </p:nvSpPr>
        <p:spPr>
          <a:xfrm>
            <a:off x="806219" y="1895143"/>
            <a:ext cx="2677336"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chemeClr val="dk1"/>
                </a:solidFill>
                <a:latin typeface="Quattrocento Sans"/>
                <a:ea typeface="Quattrocento Sans"/>
                <a:cs typeface="Quattrocento Sans"/>
                <a:sym typeface="Quattrocento Sans"/>
              </a:rPr>
              <a:t>Màu sắc tiêu chuẩn</a:t>
            </a:r>
            <a:endParaRPr b="1" sz="2000">
              <a:solidFill>
                <a:schemeClr val="dk1"/>
              </a:solidFill>
              <a:latin typeface="Quattrocento Sans"/>
              <a:ea typeface="Quattrocento Sans"/>
              <a:cs typeface="Quattrocento Sans"/>
              <a:sym typeface="Quattrocento Sans"/>
            </a:endParaRPr>
          </a:p>
          <a:p>
            <a:pPr indent="0" lvl="0" marL="0" marR="0" rtl="0" algn="l">
              <a:spcBef>
                <a:spcPts val="0"/>
              </a:spcBef>
              <a:spcAft>
                <a:spcPts val="0"/>
              </a:spcAft>
              <a:buNone/>
            </a:pPr>
            <a:r>
              <a:rPr b="1" lang="en-US" sz="2000">
                <a:solidFill>
                  <a:schemeClr val="dk1"/>
                </a:solidFill>
                <a:latin typeface="Quattrocento Sans"/>
                <a:ea typeface="Quattrocento Sans"/>
                <a:cs typeface="Quattrocento Sans"/>
                <a:sym typeface="Quattrocento Sans"/>
              </a:rPr>
              <a:t>VF 7 Eco + VF 7 Plus </a:t>
            </a:r>
            <a:endParaRPr/>
          </a:p>
        </p:txBody>
      </p:sp>
      <p:pic>
        <p:nvPicPr>
          <p:cNvPr id="371" name="Google Shape;371;p7"/>
          <p:cNvPicPr preferRelativeResize="0"/>
          <p:nvPr/>
        </p:nvPicPr>
        <p:blipFill rotWithShape="1">
          <a:blip r:embed="rId9">
            <a:alphaModFix/>
          </a:blip>
          <a:srcRect b="0" l="0" r="0" t="0"/>
          <a:stretch/>
        </p:blipFill>
        <p:spPr>
          <a:xfrm>
            <a:off x="8823662" y="4601443"/>
            <a:ext cx="909350" cy="909350"/>
          </a:xfrm>
          <a:prstGeom prst="rect">
            <a:avLst/>
          </a:prstGeom>
          <a:noFill/>
          <a:ln>
            <a:noFill/>
          </a:ln>
        </p:spPr>
      </p:pic>
      <p:cxnSp>
        <p:nvCxnSpPr>
          <p:cNvPr id="372" name="Google Shape;372;p7"/>
          <p:cNvCxnSpPr/>
          <p:nvPr/>
        </p:nvCxnSpPr>
        <p:spPr>
          <a:xfrm>
            <a:off x="6877239" y="4108945"/>
            <a:ext cx="0" cy="1578060"/>
          </a:xfrm>
          <a:prstGeom prst="straightConnector1">
            <a:avLst/>
          </a:prstGeom>
          <a:noFill/>
          <a:ln cap="flat" cmpd="sng" w="19050">
            <a:solidFill>
              <a:srgbClr val="0000FF"/>
            </a:solidFill>
            <a:prstDash val="solid"/>
            <a:miter lim="800000"/>
            <a:headEnd len="sm" w="sm" type="none"/>
            <a:tailEnd len="sm" w="sm" type="none"/>
          </a:ln>
        </p:spPr>
      </p:cxnSp>
      <p:sp>
        <p:nvSpPr>
          <p:cNvPr id="373" name="Google Shape;373;p7"/>
          <p:cNvSpPr txBox="1"/>
          <p:nvPr/>
        </p:nvSpPr>
        <p:spPr>
          <a:xfrm>
            <a:off x="4893100" y="2842736"/>
            <a:ext cx="1475084"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0000FF"/>
                </a:solidFill>
                <a:latin typeface="Quattrocento Sans"/>
                <a:ea typeface="Quattrocento Sans"/>
                <a:cs typeface="Quattrocento Sans"/>
                <a:sym typeface="Quattrocento Sans"/>
              </a:rPr>
              <a:t>Crimson Red</a:t>
            </a:r>
            <a:endParaRPr/>
          </a:p>
        </p:txBody>
      </p:sp>
      <p:sp>
        <p:nvSpPr>
          <p:cNvPr id="374" name="Google Shape;374;p7"/>
          <p:cNvSpPr txBox="1"/>
          <p:nvPr/>
        </p:nvSpPr>
        <p:spPr>
          <a:xfrm>
            <a:off x="8690275" y="2819400"/>
            <a:ext cx="10567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0000FF"/>
                </a:solidFill>
                <a:latin typeface="Quattrocento Sans"/>
                <a:ea typeface="Quattrocento Sans"/>
                <a:cs typeface="Quattrocento Sans"/>
                <a:sym typeface="Quattrocento Sans"/>
              </a:rPr>
              <a:t>Jet Black</a:t>
            </a:r>
            <a:endParaRPr/>
          </a:p>
        </p:txBody>
      </p:sp>
      <p:sp>
        <p:nvSpPr>
          <p:cNvPr id="375" name="Google Shape;375;p7"/>
          <p:cNvSpPr txBox="1"/>
          <p:nvPr/>
        </p:nvSpPr>
        <p:spPr>
          <a:xfrm>
            <a:off x="10403211" y="2819400"/>
            <a:ext cx="1361463"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0000FF"/>
                </a:solidFill>
                <a:latin typeface="Quattrocento Sans"/>
                <a:ea typeface="Quattrocento Sans"/>
                <a:cs typeface="Quattrocento Sans"/>
                <a:sym typeface="Quattrocento Sans"/>
              </a:rPr>
              <a:t>Zenith Grey</a:t>
            </a:r>
            <a:endParaRPr/>
          </a:p>
        </p:txBody>
      </p:sp>
      <p:sp>
        <p:nvSpPr>
          <p:cNvPr id="376" name="Google Shape;376;p7"/>
          <p:cNvSpPr txBox="1"/>
          <p:nvPr/>
        </p:nvSpPr>
        <p:spPr>
          <a:xfrm>
            <a:off x="6737883" y="2819400"/>
            <a:ext cx="1486304"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0000FF"/>
                </a:solidFill>
                <a:latin typeface="Quattrocento Sans"/>
                <a:ea typeface="Quattrocento Sans"/>
                <a:cs typeface="Quattrocento Sans"/>
                <a:sym typeface="Quattrocento Sans"/>
              </a:rPr>
              <a:t>Infinity Blanc</a:t>
            </a:r>
            <a:endParaRPr/>
          </a:p>
        </p:txBody>
      </p:sp>
      <p:sp>
        <p:nvSpPr>
          <p:cNvPr id="377" name="Google Shape;377;p7"/>
          <p:cNvSpPr txBox="1"/>
          <p:nvPr/>
        </p:nvSpPr>
        <p:spPr>
          <a:xfrm>
            <a:off x="8607528" y="5612862"/>
            <a:ext cx="1337417"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0000FF"/>
                </a:solidFill>
                <a:latin typeface="Quattrocento Sans"/>
                <a:ea typeface="Quattrocento Sans"/>
                <a:cs typeface="Quattrocento Sans"/>
                <a:sym typeface="Quattrocento Sans"/>
              </a:rPr>
              <a:t>Urban Mint</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1" name="Shape 381"/>
        <p:cNvGrpSpPr/>
        <p:nvPr/>
      </p:nvGrpSpPr>
      <p:grpSpPr>
        <a:xfrm>
          <a:off x="0" y="0"/>
          <a:ext cx="0" cy="0"/>
          <a:chOff x="0" y="0"/>
          <a:chExt cx="0" cy="0"/>
        </a:xfrm>
      </p:grpSpPr>
      <p:sp>
        <p:nvSpPr>
          <p:cNvPr id="382" name="Google Shape;382;p8"/>
          <p:cNvSpPr txBox="1"/>
          <p:nvPr>
            <p:ph idx="1" type="body"/>
          </p:nvPr>
        </p:nvSpPr>
        <p:spPr>
          <a:xfrm>
            <a:off x="487363" y="504427"/>
            <a:ext cx="9199562" cy="7239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1464F4"/>
              </a:buClr>
              <a:buSzPts val="3400"/>
              <a:buNone/>
            </a:pPr>
            <a:r>
              <a:rPr b="1" lang="en-US">
                <a:latin typeface="Quattrocento Sans"/>
                <a:ea typeface="Quattrocento Sans"/>
                <a:cs typeface="Quattrocento Sans"/>
                <a:sym typeface="Quattrocento Sans"/>
              </a:rPr>
              <a:t>PHIÊN BẢN</a:t>
            </a:r>
            <a:endParaRPr/>
          </a:p>
        </p:txBody>
      </p:sp>
      <p:sp>
        <p:nvSpPr>
          <p:cNvPr id="383" name="Google Shape;383;p8"/>
          <p:cNvSpPr txBox="1"/>
          <p:nvPr/>
        </p:nvSpPr>
        <p:spPr>
          <a:xfrm>
            <a:off x="638420" y="4610665"/>
            <a:ext cx="4912094" cy="1046088"/>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0000FF"/>
              </a:buClr>
              <a:buSzPts val="2200"/>
              <a:buFont typeface="Arial"/>
              <a:buNone/>
            </a:pPr>
            <a:r>
              <a:rPr b="1" lang="en-US" sz="2200">
                <a:solidFill>
                  <a:srgbClr val="0000FF"/>
                </a:solidFill>
                <a:latin typeface="Quattrocento Sans"/>
                <a:ea typeface="Quattrocento Sans"/>
                <a:cs typeface="Quattrocento Sans"/>
                <a:sym typeface="Quattrocento Sans"/>
              </a:rPr>
              <a:t>VF 7 ECO</a:t>
            </a:r>
            <a:endParaRPr/>
          </a:p>
          <a:p>
            <a:pPr indent="0" lvl="0" marL="0" marR="0" rtl="0" algn="ctr">
              <a:lnSpc>
                <a:spcPct val="90000"/>
              </a:lnSpc>
              <a:spcBef>
                <a:spcPts val="1000"/>
              </a:spcBef>
              <a:spcAft>
                <a:spcPts val="0"/>
              </a:spcAft>
              <a:buClr>
                <a:schemeClr val="dk1"/>
              </a:buClr>
              <a:buSzPts val="1800"/>
              <a:buFont typeface="Arial"/>
              <a:buNone/>
            </a:pPr>
            <a:r>
              <a:rPr lang="en-US" sz="1800">
                <a:solidFill>
                  <a:schemeClr val="dk1"/>
                </a:solidFill>
                <a:latin typeface="Quattrocento Sans"/>
                <a:ea typeface="Quattrocento Sans"/>
                <a:cs typeface="Quattrocento Sans"/>
                <a:sym typeface="Quattrocento Sans"/>
              </a:rPr>
              <a:t>Trang bị mâm hợp kim 19 inch</a:t>
            </a:r>
            <a:endParaRPr/>
          </a:p>
        </p:txBody>
      </p:sp>
      <p:sp>
        <p:nvSpPr>
          <p:cNvPr id="384" name="Google Shape;384;p8"/>
          <p:cNvSpPr txBox="1"/>
          <p:nvPr/>
        </p:nvSpPr>
        <p:spPr>
          <a:xfrm>
            <a:off x="6900783" y="4541814"/>
            <a:ext cx="4912094" cy="1046088"/>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0000FF"/>
              </a:buClr>
              <a:buSzPts val="2200"/>
              <a:buFont typeface="Arial"/>
              <a:buNone/>
            </a:pPr>
            <a:r>
              <a:rPr b="1" lang="en-US" sz="2200">
                <a:solidFill>
                  <a:srgbClr val="0000FF"/>
                </a:solidFill>
                <a:latin typeface="Quattrocento Sans"/>
                <a:ea typeface="Quattrocento Sans"/>
                <a:cs typeface="Quattrocento Sans"/>
                <a:sym typeface="Quattrocento Sans"/>
              </a:rPr>
              <a:t>VF 7 Plus</a:t>
            </a:r>
            <a:endParaRPr/>
          </a:p>
          <a:p>
            <a:pPr indent="0" lvl="0" marL="0" marR="0" rtl="0" algn="ctr">
              <a:lnSpc>
                <a:spcPct val="90000"/>
              </a:lnSpc>
              <a:spcBef>
                <a:spcPts val="1000"/>
              </a:spcBef>
              <a:spcAft>
                <a:spcPts val="0"/>
              </a:spcAft>
              <a:buClr>
                <a:schemeClr val="dk1"/>
              </a:buClr>
              <a:buSzPts val="1800"/>
              <a:buFont typeface="Arial"/>
              <a:buNone/>
            </a:pPr>
            <a:r>
              <a:rPr lang="en-US" sz="1800">
                <a:solidFill>
                  <a:schemeClr val="dk1"/>
                </a:solidFill>
                <a:latin typeface="Quattrocento Sans"/>
                <a:ea typeface="Quattrocento Sans"/>
                <a:cs typeface="Quattrocento Sans"/>
                <a:sym typeface="Quattrocento Sans"/>
              </a:rPr>
              <a:t>Trang bị mâm hợp kim 20 inch</a:t>
            </a:r>
            <a:endParaRPr/>
          </a:p>
        </p:txBody>
      </p:sp>
      <p:pic>
        <p:nvPicPr>
          <p:cNvPr descr="Hình ảnh VinFast VF 7S bên trong nhà máy | Báo Hà Tĩnh - Tin tức Hà Tĩnh  mới nhất, tin nhanh Hà Tĩnh 24h" id="385" name="Google Shape;385;p8"/>
          <p:cNvPicPr preferRelativeResize="0"/>
          <p:nvPr/>
        </p:nvPicPr>
        <p:blipFill rotWithShape="1">
          <a:blip r:embed="rId3">
            <a:alphaModFix/>
          </a:blip>
          <a:srcRect b="0" l="0" r="0" t="0"/>
          <a:stretch/>
        </p:blipFill>
        <p:spPr>
          <a:xfrm>
            <a:off x="692849" y="1228327"/>
            <a:ext cx="4912094" cy="3249065"/>
          </a:xfrm>
          <a:prstGeom prst="rect">
            <a:avLst/>
          </a:prstGeom>
          <a:noFill/>
          <a:ln>
            <a:noFill/>
          </a:ln>
        </p:spPr>
      </p:pic>
      <p:pic>
        <p:nvPicPr>
          <p:cNvPr descr="Bảng giá VinFast VF7 tại TP Vinh, Nghệ An - VinFastNghean.Org" id="386" name="Google Shape;386;p8"/>
          <p:cNvPicPr preferRelativeResize="0"/>
          <p:nvPr/>
        </p:nvPicPr>
        <p:blipFill rotWithShape="1">
          <a:blip r:embed="rId4">
            <a:alphaModFix/>
          </a:blip>
          <a:srcRect b="0" l="0" r="0" t="0"/>
          <a:stretch/>
        </p:blipFill>
        <p:spPr>
          <a:xfrm>
            <a:off x="5136688" y="733014"/>
            <a:ext cx="7604352" cy="4069815"/>
          </a:xfrm>
          <a:prstGeom prst="rect">
            <a:avLst/>
          </a:prstGeom>
          <a:noFill/>
          <a:ln>
            <a:noFill/>
          </a:ln>
        </p:spPr>
      </p:pic>
      <p:pic>
        <p:nvPicPr>
          <p:cNvPr descr="ô tô điện vinfast màu Black" id="387" name="Google Shape;387;p8"/>
          <p:cNvPicPr preferRelativeResize="0"/>
          <p:nvPr/>
        </p:nvPicPr>
        <p:blipFill rotWithShape="1">
          <a:blip r:embed="rId5">
            <a:alphaModFix/>
          </a:blip>
          <a:srcRect b="0" l="0" r="0" t="0"/>
          <a:stretch/>
        </p:blipFill>
        <p:spPr>
          <a:xfrm>
            <a:off x="3094467" y="5615853"/>
            <a:ext cx="648000" cy="648000"/>
          </a:xfrm>
          <a:prstGeom prst="rect">
            <a:avLst/>
          </a:prstGeom>
          <a:noFill/>
          <a:ln>
            <a:noFill/>
          </a:ln>
        </p:spPr>
      </p:pic>
      <p:sp>
        <p:nvSpPr>
          <p:cNvPr id="388" name="Google Shape;388;p8"/>
          <p:cNvSpPr txBox="1"/>
          <p:nvPr/>
        </p:nvSpPr>
        <p:spPr>
          <a:xfrm>
            <a:off x="-211106" y="5790026"/>
            <a:ext cx="4912094" cy="457200"/>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chemeClr val="dk1"/>
              </a:buClr>
              <a:buSzPts val="1800"/>
              <a:buFont typeface="Arial"/>
              <a:buNone/>
            </a:pPr>
            <a:r>
              <a:rPr lang="en-US" sz="1800">
                <a:solidFill>
                  <a:schemeClr val="dk1"/>
                </a:solidFill>
                <a:latin typeface="Quattrocento Sans"/>
                <a:ea typeface="Quattrocento Sans"/>
                <a:cs typeface="Quattrocento Sans"/>
                <a:sym typeface="Quattrocento Sans"/>
              </a:rPr>
              <a:t>Nội thất đen</a:t>
            </a:r>
            <a:endParaRPr sz="1800">
              <a:solidFill>
                <a:schemeClr val="dk1"/>
              </a:solidFill>
              <a:latin typeface="Quattrocento Sans"/>
              <a:ea typeface="Quattrocento Sans"/>
              <a:cs typeface="Quattrocento Sans"/>
              <a:sym typeface="Quattrocento Sans"/>
            </a:endParaRPr>
          </a:p>
        </p:txBody>
      </p:sp>
      <p:sp>
        <p:nvSpPr>
          <p:cNvPr id="389" name="Google Shape;389;p8"/>
          <p:cNvSpPr txBox="1"/>
          <p:nvPr/>
        </p:nvSpPr>
        <p:spPr>
          <a:xfrm>
            <a:off x="6589279" y="5790026"/>
            <a:ext cx="2834564" cy="457200"/>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chemeClr val="dk1"/>
              </a:buClr>
              <a:buSzPts val="1800"/>
              <a:buFont typeface="Arial"/>
              <a:buNone/>
            </a:pPr>
            <a:r>
              <a:rPr lang="en-US" sz="1800">
                <a:solidFill>
                  <a:schemeClr val="dk1"/>
                </a:solidFill>
                <a:latin typeface="Quattrocento Sans"/>
                <a:ea typeface="Quattrocento Sans"/>
                <a:cs typeface="Quattrocento Sans"/>
                <a:sym typeface="Quattrocento Sans"/>
              </a:rPr>
              <a:t>Nội thất nâu Mocha</a:t>
            </a:r>
            <a:endParaRPr/>
          </a:p>
        </p:txBody>
      </p:sp>
      <p:pic>
        <p:nvPicPr>
          <p:cNvPr id="390" name="Google Shape;390;p8"/>
          <p:cNvPicPr preferRelativeResize="0"/>
          <p:nvPr/>
        </p:nvPicPr>
        <p:blipFill rotWithShape="1">
          <a:blip r:embed="rId6">
            <a:alphaModFix/>
          </a:blip>
          <a:srcRect b="9630" l="8111" r="10775" t="11767"/>
          <a:stretch/>
        </p:blipFill>
        <p:spPr>
          <a:xfrm>
            <a:off x="9290155" y="5603029"/>
            <a:ext cx="668700" cy="6480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4" name="Shape 394"/>
        <p:cNvGrpSpPr/>
        <p:nvPr/>
      </p:nvGrpSpPr>
      <p:grpSpPr>
        <a:xfrm>
          <a:off x="0" y="0"/>
          <a:ext cx="0" cy="0"/>
          <a:chOff x="0" y="0"/>
          <a:chExt cx="0" cy="0"/>
        </a:xfrm>
      </p:grpSpPr>
      <p:sp>
        <p:nvSpPr>
          <p:cNvPr id="395" name="Google Shape;395;p9"/>
          <p:cNvSpPr txBox="1"/>
          <p:nvPr>
            <p:ph idx="1" type="body"/>
          </p:nvPr>
        </p:nvSpPr>
        <p:spPr>
          <a:xfrm>
            <a:off x="678750" y="483162"/>
            <a:ext cx="9199562" cy="7239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1464F4"/>
              </a:buClr>
              <a:buSzPts val="3400"/>
              <a:buNone/>
            </a:pPr>
            <a:r>
              <a:rPr b="1" lang="en-US">
                <a:latin typeface="Quattrocento Sans"/>
                <a:ea typeface="Quattrocento Sans"/>
                <a:cs typeface="Quattrocento Sans"/>
                <a:sym typeface="Quattrocento Sans"/>
              </a:rPr>
              <a:t>NGOẠI THẤT</a:t>
            </a:r>
            <a:endParaRPr/>
          </a:p>
        </p:txBody>
      </p:sp>
      <p:sp>
        <p:nvSpPr>
          <p:cNvPr id="396" name="Google Shape;396;p9"/>
          <p:cNvSpPr txBox="1"/>
          <p:nvPr/>
        </p:nvSpPr>
        <p:spPr>
          <a:xfrm>
            <a:off x="763417" y="1757339"/>
            <a:ext cx="6119983" cy="3343316"/>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Clr>
                <a:srgbClr val="0000FF"/>
              </a:buClr>
              <a:buSzPts val="1800"/>
              <a:buFont typeface="Arial"/>
              <a:buNone/>
            </a:pPr>
            <a:r>
              <a:rPr lang="en-US" sz="1800">
                <a:solidFill>
                  <a:srgbClr val="0000FF"/>
                </a:solidFill>
                <a:latin typeface="Quattrocento Sans"/>
                <a:ea typeface="Quattrocento Sans"/>
                <a:cs typeface="Quattrocento Sans"/>
                <a:sym typeface="Quattrocento Sans"/>
              </a:rPr>
              <a:t>Cụm đèn trước: LED</a:t>
            </a:r>
            <a:endParaRPr/>
          </a:p>
          <a:p>
            <a:pPr indent="-342900" lvl="0" marL="342900" marR="0" rtl="0" algn="l">
              <a:lnSpc>
                <a:spcPct val="15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Đèn chờ dẫn đường</a:t>
            </a:r>
            <a:endParaRPr sz="1800">
              <a:solidFill>
                <a:schemeClr val="dk1"/>
              </a:solidFill>
              <a:latin typeface="Quattrocento Sans"/>
              <a:ea typeface="Quattrocento Sans"/>
              <a:cs typeface="Quattrocento Sans"/>
              <a:sym typeface="Quattrocento Sans"/>
            </a:endParaRPr>
          </a:p>
          <a:p>
            <a:pPr indent="-342900" lvl="0" marL="342900" marR="0" rtl="0" algn="l">
              <a:lnSpc>
                <a:spcPct val="15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Đèn chào mừng</a:t>
            </a:r>
            <a:endParaRPr sz="1800">
              <a:solidFill>
                <a:schemeClr val="dk1"/>
              </a:solidFill>
              <a:latin typeface="Quattrocento Sans"/>
              <a:ea typeface="Quattrocento Sans"/>
              <a:cs typeface="Quattrocento Sans"/>
              <a:sym typeface="Quattrocento Sans"/>
            </a:endParaRPr>
          </a:p>
          <a:p>
            <a:pPr indent="-342900" lvl="0" marL="342900" marR="0" rtl="0" algn="l">
              <a:lnSpc>
                <a:spcPct val="15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Tự động bật/tắt</a:t>
            </a:r>
            <a:endParaRPr sz="1800">
              <a:solidFill>
                <a:schemeClr val="dk1"/>
              </a:solidFill>
              <a:latin typeface="Quattrocento Sans"/>
              <a:ea typeface="Quattrocento Sans"/>
              <a:cs typeface="Quattrocento Sans"/>
              <a:sym typeface="Quattrocento Sans"/>
            </a:endParaRPr>
          </a:p>
          <a:p>
            <a:pPr indent="-342900" lvl="0" marL="342900" marR="0" rtl="0" algn="l">
              <a:lnSpc>
                <a:spcPct val="15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Điều khiển góc chiếu pha tự động (Plus)</a:t>
            </a:r>
            <a:endParaRPr/>
          </a:p>
          <a:p>
            <a:pPr indent="-342900" lvl="0" marL="342900" marR="0" rtl="0" algn="l">
              <a:lnSpc>
                <a:spcPct val="15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Đèn pha thích ứng (Plus)</a:t>
            </a:r>
            <a:endParaRPr/>
          </a:p>
        </p:txBody>
      </p:sp>
      <p:pic>
        <p:nvPicPr>
          <p:cNvPr id="397" name="Google Shape;397;p9"/>
          <p:cNvPicPr preferRelativeResize="0"/>
          <p:nvPr/>
        </p:nvPicPr>
        <p:blipFill rotWithShape="1">
          <a:blip r:embed="rId3">
            <a:alphaModFix/>
          </a:blip>
          <a:srcRect b="0" l="0" r="0" t="0"/>
          <a:stretch/>
        </p:blipFill>
        <p:spPr>
          <a:xfrm>
            <a:off x="6290373" y="1697890"/>
            <a:ext cx="5468410" cy="346221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1" name="Shape 401"/>
        <p:cNvGrpSpPr/>
        <p:nvPr/>
      </p:nvGrpSpPr>
      <p:grpSpPr>
        <a:xfrm>
          <a:off x="0" y="0"/>
          <a:ext cx="0" cy="0"/>
          <a:chOff x="0" y="0"/>
          <a:chExt cx="0" cy="0"/>
        </a:xfrm>
      </p:grpSpPr>
      <p:sp>
        <p:nvSpPr>
          <p:cNvPr id="402" name="Google Shape;402;p10"/>
          <p:cNvSpPr txBox="1"/>
          <p:nvPr>
            <p:ph idx="1" type="body"/>
          </p:nvPr>
        </p:nvSpPr>
        <p:spPr>
          <a:xfrm>
            <a:off x="487363" y="504427"/>
            <a:ext cx="9199562" cy="7239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1464F4"/>
              </a:buClr>
              <a:buSzPts val="3400"/>
              <a:buNone/>
            </a:pPr>
            <a:r>
              <a:rPr b="1" lang="en-US">
                <a:latin typeface="Quattrocento Sans"/>
                <a:ea typeface="Quattrocento Sans"/>
                <a:cs typeface="Quattrocento Sans"/>
                <a:sym typeface="Quattrocento Sans"/>
              </a:rPr>
              <a:t>NGOẠI THẤT</a:t>
            </a:r>
            <a:endParaRPr/>
          </a:p>
        </p:txBody>
      </p:sp>
      <p:sp>
        <p:nvSpPr>
          <p:cNvPr id="403" name="Google Shape;403;p10"/>
          <p:cNvSpPr txBox="1"/>
          <p:nvPr/>
        </p:nvSpPr>
        <p:spPr>
          <a:xfrm>
            <a:off x="624712" y="1465398"/>
            <a:ext cx="5327355" cy="4338658"/>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Clr>
                <a:srgbClr val="0000FF"/>
              </a:buClr>
              <a:buSzPts val="1800"/>
              <a:buFont typeface="Arial"/>
              <a:buNone/>
            </a:pPr>
            <a:r>
              <a:rPr lang="en-US" sz="1800">
                <a:solidFill>
                  <a:srgbClr val="0000FF"/>
                </a:solidFill>
                <a:latin typeface="Quattrocento Sans"/>
                <a:ea typeface="Quattrocento Sans"/>
                <a:cs typeface="Quattrocento Sans"/>
                <a:sym typeface="Quattrocento Sans"/>
              </a:rPr>
              <a:t>Gương chiếu hậu:</a:t>
            </a:r>
            <a:endParaRPr/>
          </a:p>
          <a:p>
            <a:pPr indent="-342900" lvl="0" marL="342900" marR="0" rtl="0" algn="l">
              <a:lnSpc>
                <a:spcPct val="15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Chỉnh điện</a:t>
            </a:r>
            <a:endParaRPr sz="1800">
              <a:solidFill>
                <a:schemeClr val="dk1"/>
              </a:solidFill>
              <a:latin typeface="Quattrocento Sans"/>
              <a:ea typeface="Quattrocento Sans"/>
              <a:cs typeface="Quattrocento Sans"/>
              <a:sym typeface="Quattrocento Sans"/>
            </a:endParaRPr>
          </a:p>
          <a:p>
            <a:pPr indent="-342900" lvl="0" marL="342900" marR="0" rtl="0" algn="l">
              <a:lnSpc>
                <a:spcPct val="15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Gập điện</a:t>
            </a:r>
            <a:endParaRPr sz="1800">
              <a:solidFill>
                <a:schemeClr val="dk1"/>
              </a:solidFill>
              <a:latin typeface="Quattrocento Sans"/>
              <a:ea typeface="Quattrocento Sans"/>
              <a:cs typeface="Quattrocento Sans"/>
              <a:sym typeface="Quattrocento Sans"/>
            </a:endParaRPr>
          </a:p>
          <a:p>
            <a:pPr indent="-342900" lvl="0" marL="342900" marR="0" rtl="0" algn="l">
              <a:lnSpc>
                <a:spcPct val="15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Tích hợp đèn báo rẽ</a:t>
            </a:r>
            <a:endParaRPr sz="1800">
              <a:solidFill>
                <a:schemeClr val="dk1"/>
              </a:solidFill>
              <a:latin typeface="Quattrocento Sans"/>
              <a:ea typeface="Quattrocento Sans"/>
              <a:cs typeface="Quattrocento Sans"/>
              <a:sym typeface="Quattrocento Sans"/>
            </a:endParaRPr>
          </a:p>
          <a:p>
            <a:pPr indent="-342900" lvl="0" marL="342900" marR="0" rtl="0" algn="l">
              <a:lnSpc>
                <a:spcPct val="15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Sấy mặt gương </a:t>
            </a:r>
            <a:endParaRPr/>
          </a:p>
          <a:p>
            <a:pPr indent="-342900" lvl="0" marL="342900" marR="0" rtl="0" algn="l">
              <a:lnSpc>
                <a:spcPct val="15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Chống chói tự động (Plus)</a:t>
            </a:r>
            <a:endParaRPr/>
          </a:p>
          <a:p>
            <a:pPr indent="-342900" lvl="0" marL="342900" marR="0" rtl="0" algn="l">
              <a:lnSpc>
                <a:spcPct val="15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Nhớ vị trí</a:t>
            </a:r>
            <a:endParaRPr sz="1800">
              <a:solidFill>
                <a:schemeClr val="dk1"/>
              </a:solidFill>
              <a:latin typeface="Quattrocento Sans"/>
              <a:ea typeface="Quattrocento Sans"/>
              <a:cs typeface="Quattrocento Sans"/>
              <a:sym typeface="Quattrocento Sans"/>
            </a:endParaRPr>
          </a:p>
          <a:p>
            <a:pPr indent="-342900" lvl="0" marL="342900" marR="0" rtl="0" algn="l">
              <a:lnSpc>
                <a:spcPct val="150000"/>
              </a:lnSpc>
              <a:spcBef>
                <a:spcPts val="1000"/>
              </a:spcBef>
              <a:spcAft>
                <a:spcPts val="0"/>
              </a:spcAft>
              <a:buClr>
                <a:srgbClr val="00B050"/>
              </a:buClr>
              <a:buSzPts val="1800"/>
              <a:buFont typeface="Noto Sans Symbols"/>
              <a:buChar char="✔"/>
            </a:pPr>
            <a:r>
              <a:rPr lang="en-US" sz="1800">
                <a:solidFill>
                  <a:srgbClr val="00B050"/>
                </a:solidFill>
                <a:latin typeface="Quattrocento Sans"/>
                <a:ea typeface="Quattrocento Sans"/>
                <a:cs typeface="Quattrocento Sans"/>
                <a:sym typeface="Quattrocento Sans"/>
              </a:rPr>
              <a:t>Tự động chỉnh khi lùi</a:t>
            </a:r>
            <a:endParaRPr sz="1800">
              <a:solidFill>
                <a:srgbClr val="00B050"/>
              </a:solidFill>
              <a:latin typeface="Quattrocento Sans"/>
              <a:ea typeface="Quattrocento Sans"/>
              <a:cs typeface="Quattrocento Sans"/>
              <a:sym typeface="Quattrocento Sans"/>
            </a:endParaRPr>
          </a:p>
        </p:txBody>
      </p:sp>
      <p:pic>
        <p:nvPicPr>
          <p:cNvPr id="404" name="Google Shape;404;p10"/>
          <p:cNvPicPr preferRelativeResize="0"/>
          <p:nvPr/>
        </p:nvPicPr>
        <p:blipFill rotWithShape="1">
          <a:blip r:embed="rId3">
            <a:alphaModFix/>
          </a:blip>
          <a:srcRect b="0" l="0" r="0" t="0"/>
          <a:stretch/>
        </p:blipFill>
        <p:spPr>
          <a:xfrm>
            <a:off x="4722978" y="1308916"/>
            <a:ext cx="6742711" cy="449514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8" name="Shape 408"/>
        <p:cNvGrpSpPr/>
        <p:nvPr/>
      </p:nvGrpSpPr>
      <p:grpSpPr>
        <a:xfrm>
          <a:off x="0" y="0"/>
          <a:ext cx="0" cy="0"/>
          <a:chOff x="0" y="0"/>
          <a:chExt cx="0" cy="0"/>
        </a:xfrm>
      </p:grpSpPr>
      <p:sp>
        <p:nvSpPr>
          <p:cNvPr id="409" name="Google Shape;409;p11"/>
          <p:cNvSpPr txBox="1"/>
          <p:nvPr>
            <p:ph idx="1" type="body"/>
          </p:nvPr>
        </p:nvSpPr>
        <p:spPr>
          <a:xfrm>
            <a:off x="598523" y="295245"/>
            <a:ext cx="9199562" cy="7239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1464F4"/>
              </a:buClr>
              <a:buSzPts val="3400"/>
              <a:buNone/>
            </a:pPr>
            <a:r>
              <a:rPr b="1" lang="en-US">
                <a:latin typeface="Quattrocento Sans"/>
                <a:ea typeface="Quattrocento Sans"/>
                <a:cs typeface="Quattrocento Sans"/>
                <a:sym typeface="Quattrocento Sans"/>
              </a:rPr>
              <a:t>THIẾT KẾ NỘI THẤT</a:t>
            </a:r>
            <a:endParaRPr/>
          </a:p>
        </p:txBody>
      </p:sp>
      <p:sp>
        <p:nvSpPr>
          <p:cNvPr id="410" name="Google Shape;410;p11"/>
          <p:cNvSpPr txBox="1"/>
          <p:nvPr/>
        </p:nvSpPr>
        <p:spPr>
          <a:xfrm>
            <a:off x="6772142" y="4193791"/>
            <a:ext cx="5304634" cy="1493608"/>
          </a:xfrm>
          <a:prstGeom prst="rect">
            <a:avLst/>
          </a:prstGeom>
          <a:noFill/>
          <a:ln>
            <a:noFill/>
          </a:ln>
        </p:spPr>
        <p:txBody>
          <a:bodyPr anchorCtr="0" anchor="t" bIns="45700" lIns="91425" spcFirstLastPara="1" rIns="91425" wrap="square" tIns="45700">
            <a:noAutofit/>
          </a:bodyPr>
          <a:lstStyle/>
          <a:p>
            <a:pPr indent="-342900" lvl="0" marL="342900" marR="0" rtl="0" algn="l">
              <a:lnSpc>
                <a:spcPct val="90000"/>
              </a:lnSpc>
              <a:spcBef>
                <a:spcPts val="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Vô lăng bọc da thiết kế dạng D-cut thể thao</a:t>
            </a:r>
            <a:endParaRPr sz="1800">
              <a:solidFill>
                <a:schemeClr val="dk1"/>
              </a:solidFill>
              <a:latin typeface="Quattrocento Sans"/>
              <a:ea typeface="Quattrocento Sans"/>
              <a:cs typeface="Quattrocento Sans"/>
              <a:sym typeface="Quattrocento Sans"/>
            </a:endParaRPr>
          </a:p>
          <a:p>
            <a:pPr indent="-342900" lvl="0" marL="342900" marR="0" rtl="0" algn="l">
              <a:lnSpc>
                <a:spcPct val="9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Chỉnh cơ 4 hướng</a:t>
            </a:r>
            <a:endParaRPr sz="1800">
              <a:solidFill>
                <a:schemeClr val="dk1"/>
              </a:solidFill>
              <a:latin typeface="Quattrocento Sans"/>
              <a:ea typeface="Quattrocento Sans"/>
              <a:cs typeface="Quattrocento Sans"/>
              <a:sym typeface="Quattrocento Sans"/>
            </a:endParaRPr>
          </a:p>
          <a:p>
            <a:pPr indent="-342900" lvl="0" marL="342900" marR="0" rtl="0" algn="l">
              <a:lnSpc>
                <a:spcPct val="9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Tích hợp nút bấm điều khiển tính năng giải trí</a:t>
            </a:r>
            <a:endParaRPr sz="1800">
              <a:solidFill>
                <a:schemeClr val="dk1"/>
              </a:solidFill>
              <a:latin typeface="Quattrocento Sans"/>
              <a:ea typeface="Quattrocento Sans"/>
              <a:cs typeface="Quattrocento Sans"/>
              <a:sym typeface="Quattrocento Sans"/>
            </a:endParaRPr>
          </a:p>
          <a:p>
            <a:pPr indent="-342900" lvl="0" marL="342900" marR="0" rtl="0" algn="l">
              <a:lnSpc>
                <a:spcPct val="9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Tích hợp nút bấm điều khiển ADAS (Plus)</a:t>
            </a:r>
            <a:endParaRPr/>
          </a:p>
        </p:txBody>
      </p:sp>
      <p:sp>
        <p:nvSpPr>
          <p:cNvPr id="411" name="Google Shape;411;p11"/>
          <p:cNvSpPr txBox="1"/>
          <p:nvPr/>
        </p:nvSpPr>
        <p:spPr>
          <a:xfrm>
            <a:off x="407137" y="4066768"/>
            <a:ext cx="5196221" cy="2182247"/>
          </a:xfrm>
          <a:prstGeom prst="rect">
            <a:avLst/>
          </a:prstGeom>
          <a:noFill/>
          <a:ln>
            <a:noFill/>
          </a:ln>
        </p:spPr>
        <p:txBody>
          <a:bodyPr anchorCtr="0" anchor="t" bIns="45700" lIns="91425" spcFirstLastPara="1" rIns="91425" wrap="square" tIns="45700">
            <a:noAutofit/>
          </a:bodyPr>
          <a:lstStyle/>
          <a:p>
            <a:pPr indent="-342900" lvl="0" marL="342900" marR="0" rtl="0" algn="just">
              <a:lnSpc>
                <a:spcPct val="100000"/>
              </a:lnSpc>
              <a:spcBef>
                <a:spcPts val="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Ghế lái bọc da nhân tạo chỉnh điện 8 hướng (VF 7 Eco &amp; Plus)</a:t>
            </a:r>
            <a:endParaRPr sz="1800" strike="sngStrike">
              <a:solidFill>
                <a:schemeClr val="dk1"/>
              </a:solidFill>
              <a:latin typeface="Quattrocento Sans"/>
              <a:ea typeface="Quattrocento Sans"/>
              <a:cs typeface="Quattrocento Sans"/>
              <a:sym typeface="Quattrocento Sans"/>
            </a:endParaRPr>
          </a:p>
          <a:p>
            <a:pPr indent="-342900" lvl="0" marL="342900" marR="0" rtl="0" algn="just">
              <a:lnSpc>
                <a:spcPct val="10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Ghế phụ bọc da nhân tạo, chỉnh cơ 4 hướng (VF 7 Eco &amp; Plus)</a:t>
            </a:r>
            <a:endParaRPr/>
          </a:p>
          <a:p>
            <a:pPr indent="-342900" lvl="0" marL="342900" marR="0" rtl="0" algn="just">
              <a:lnSpc>
                <a:spcPct val="10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Hàng ghế thứ 2 gập 60:40, có bệ gác tay tích hợp hộc để cốc</a:t>
            </a:r>
            <a:endParaRPr sz="1800">
              <a:solidFill>
                <a:schemeClr val="dk1"/>
              </a:solidFill>
              <a:latin typeface="Quattrocento Sans"/>
              <a:ea typeface="Quattrocento Sans"/>
              <a:cs typeface="Quattrocento Sans"/>
              <a:sym typeface="Quattrocento Sans"/>
            </a:endParaRPr>
          </a:p>
          <a:p>
            <a:pPr indent="-342900" lvl="0" marL="342900" marR="0" rtl="0" algn="just">
              <a:lnSpc>
                <a:spcPct val="10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Gương chiếu hậu trong xe chống chói tự động (VF 7 Plus), chỉnh cơ (7 Eco)</a:t>
            </a:r>
            <a:endParaRPr/>
          </a:p>
        </p:txBody>
      </p:sp>
      <p:pic>
        <p:nvPicPr>
          <p:cNvPr id="412" name="Google Shape;412;p11"/>
          <p:cNvPicPr preferRelativeResize="0"/>
          <p:nvPr/>
        </p:nvPicPr>
        <p:blipFill rotWithShape="1">
          <a:blip r:embed="rId3">
            <a:alphaModFix/>
          </a:blip>
          <a:srcRect b="0" l="0" r="0" t="0"/>
          <a:stretch/>
        </p:blipFill>
        <p:spPr>
          <a:xfrm>
            <a:off x="929707" y="1053249"/>
            <a:ext cx="4505105" cy="2979415"/>
          </a:xfrm>
          <a:prstGeom prst="rect">
            <a:avLst/>
          </a:prstGeom>
          <a:noFill/>
          <a:ln>
            <a:noFill/>
          </a:ln>
        </p:spPr>
      </p:pic>
      <p:pic>
        <p:nvPicPr>
          <p:cNvPr id="413" name="Google Shape;413;p11"/>
          <p:cNvPicPr preferRelativeResize="0"/>
          <p:nvPr/>
        </p:nvPicPr>
        <p:blipFill rotWithShape="1">
          <a:blip r:embed="rId4">
            <a:alphaModFix/>
          </a:blip>
          <a:srcRect b="0" l="0" r="0" t="0"/>
          <a:stretch/>
        </p:blipFill>
        <p:spPr>
          <a:xfrm>
            <a:off x="7061200" y="1053249"/>
            <a:ext cx="4336559" cy="299046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7" name="Shape 417"/>
        <p:cNvGrpSpPr/>
        <p:nvPr/>
      </p:nvGrpSpPr>
      <p:grpSpPr>
        <a:xfrm>
          <a:off x="0" y="0"/>
          <a:ext cx="0" cy="0"/>
          <a:chOff x="0" y="0"/>
          <a:chExt cx="0" cy="0"/>
        </a:xfrm>
      </p:grpSpPr>
      <p:sp>
        <p:nvSpPr>
          <p:cNvPr id="418" name="Google Shape;418;p12"/>
          <p:cNvSpPr txBox="1"/>
          <p:nvPr>
            <p:ph type="ctrTitle"/>
          </p:nvPr>
        </p:nvSpPr>
        <p:spPr>
          <a:xfrm>
            <a:off x="4362175" y="2965572"/>
            <a:ext cx="7956825" cy="926856"/>
          </a:xfrm>
          <a:prstGeom prst="rect">
            <a:avLst/>
          </a:prstGeom>
          <a:noFill/>
          <a:ln>
            <a:noFill/>
          </a:ln>
        </p:spPr>
        <p:txBody>
          <a:bodyPr anchorCtr="0" anchor="ctr" bIns="45700" lIns="91425" spcFirstLastPara="1" rIns="91425" wrap="square" tIns="45700">
            <a:noAutofit/>
          </a:bodyPr>
          <a:lstStyle/>
          <a:p>
            <a:pPr indent="0" lvl="0" marL="0" rtl="0" algn="just">
              <a:lnSpc>
                <a:spcPct val="90000"/>
              </a:lnSpc>
              <a:spcBef>
                <a:spcPts val="0"/>
              </a:spcBef>
              <a:spcAft>
                <a:spcPts val="0"/>
              </a:spcAft>
              <a:buClr>
                <a:schemeClr val="lt1"/>
              </a:buClr>
              <a:buSzPts val="5300"/>
              <a:buFont typeface="Quattrocento Sans"/>
              <a:buNone/>
            </a:pPr>
            <a:r>
              <a:rPr b="1" lang="en-US">
                <a:latin typeface="Quattrocento Sans"/>
                <a:ea typeface="Quattrocento Sans"/>
                <a:cs typeface="Quattrocento Sans"/>
                <a:sym typeface="Quattrocento Sans"/>
              </a:rPr>
              <a:t>THÔNG SỐ VẬN HÀNH</a:t>
            </a:r>
            <a:endParaRPr/>
          </a:p>
        </p:txBody>
      </p:sp>
      <p:sp>
        <p:nvSpPr>
          <p:cNvPr id="419" name="Google Shape;419;p12"/>
          <p:cNvSpPr txBox="1"/>
          <p:nvPr>
            <p:ph idx="1" type="body"/>
          </p:nvPr>
        </p:nvSpPr>
        <p:spPr>
          <a:xfrm>
            <a:off x="4447117" y="3892428"/>
            <a:ext cx="6215063" cy="6350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2500"/>
              <a:buNone/>
            </a:pPr>
            <a:r>
              <a:rPr lang="en-US">
                <a:latin typeface="Quattrocento Sans"/>
                <a:ea typeface="Quattrocento Sans"/>
                <a:cs typeface="Quattrocento Sans"/>
                <a:sym typeface="Quattrocento Sans"/>
              </a:rPr>
              <a:t>Vận hành &amp; khung gầm</a:t>
            </a:r>
            <a:endParaRPr>
              <a:latin typeface="Quattrocento Sans"/>
              <a:ea typeface="Quattrocento Sans"/>
              <a:cs typeface="Quattrocento Sans"/>
              <a:sym typeface="Quattrocento Sans"/>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3" name="Shape 423"/>
        <p:cNvGrpSpPr/>
        <p:nvPr/>
      </p:nvGrpSpPr>
      <p:grpSpPr>
        <a:xfrm>
          <a:off x="0" y="0"/>
          <a:ext cx="0" cy="0"/>
          <a:chOff x="0" y="0"/>
          <a:chExt cx="0" cy="0"/>
        </a:xfrm>
      </p:grpSpPr>
      <p:pic>
        <p:nvPicPr>
          <p:cNvPr descr="technology-VF6" id="424" name="Google Shape;424;p13"/>
          <p:cNvPicPr preferRelativeResize="0"/>
          <p:nvPr/>
        </p:nvPicPr>
        <p:blipFill rotWithShape="1">
          <a:blip r:embed="rId3">
            <a:alphaModFix amt="10000"/>
          </a:blip>
          <a:srcRect b="0" l="0" r="0" t="0"/>
          <a:stretch/>
        </p:blipFill>
        <p:spPr>
          <a:xfrm>
            <a:off x="0" y="-929664"/>
            <a:ext cx="11899260" cy="7695467"/>
          </a:xfrm>
          <a:prstGeom prst="rect">
            <a:avLst/>
          </a:prstGeom>
          <a:noFill/>
          <a:ln>
            <a:noFill/>
          </a:ln>
        </p:spPr>
      </p:pic>
      <p:sp>
        <p:nvSpPr>
          <p:cNvPr id="425" name="Google Shape;425;p13"/>
          <p:cNvSpPr txBox="1"/>
          <p:nvPr>
            <p:ph idx="1" type="body"/>
          </p:nvPr>
        </p:nvSpPr>
        <p:spPr>
          <a:xfrm>
            <a:off x="487363" y="504427"/>
            <a:ext cx="9199562" cy="7239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1464F4"/>
              </a:buClr>
              <a:buSzPts val="3400"/>
              <a:buNone/>
            </a:pPr>
            <a:r>
              <a:rPr b="1" lang="en-US">
                <a:latin typeface="Quattrocento Sans"/>
                <a:ea typeface="Quattrocento Sans"/>
                <a:cs typeface="Quattrocento Sans"/>
                <a:sym typeface="Quattrocento Sans"/>
              </a:rPr>
              <a:t>KHẢ NĂNG VẬN HÀNH</a:t>
            </a:r>
            <a:endParaRPr/>
          </a:p>
        </p:txBody>
      </p:sp>
      <p:graphicFrame>
        <p:nvGraphicFramePr>
          <p:cNvPr id="426" name="Google Shape;426;p13"/>
          <p:cNvGraphicFramePr/>
          <p:nvPr/>
        </p:nvGraphicFramePr>
        <p:xfrm>
          <a:off x="886047" y="1228327"/>
          <a:ext cx="3000000" cy="3000000"/>
        </p:xfrm>
        <a:graphic>
          <a:graphicData uri="http://schemas.openxmlformats.org/drawingml/2006/table">
            <a:tbl>
              <a:tblPr bandRow="1" firstRow="1">
                <a:noFill/>
                <a:tableStyleId>{F1ED6A31-90A0-4FFC-9892-1FF11C02087D}</a:tableStyleId>
              </a:tblPr>
              <a:tblGrid>
                <a:gridCol w="3728150"/>
                <a:gridCol w="3332375"/>
                <a:gridCol w="3359375"/>
              </a:tblGrid>
              <a:tr h="372225">
                <a:tc>
                  <a:txBody>
                    <a:bodyPr/>
                    <a:lstStyle/>
                    <a:p>
                      <a:pPr indent="0" lvl="0" marL="0" marR="0" rtl="0" algn="ctr">
                        <a:spcBef>
                          <a:spcPts val="0"/>
                        </a:spcBef>
                        <a:spcAft>
                          <a:spcPts val="0"/>
                        </a:spcAft>
                        <a:buNone/>
                      </a:pPr>
                      <a:r>
                        <a:rPr b="1" lang="en-US" sz="2000" u="none" cap="none" strike="noStrike">
                          <a:solidFill>
                            <a:schemeClr val="lt1"/>
                          </a:solidFill>
                          <a:latin typeface="Quattrocento Sans"/>
                          <a:ea typeface="Quattrocento Sans"/>
                          <a:cs typeface="Quattrocento Sans"/>
                          <a:sym typeface="Quattrocento Sans"/>
                        </a:rPr>
                        <a:t>Phiên bản</a:t>
                      </a:r>
                      <a:endParaRPr b="1" sz="2000" u="none" cap="none" strike="noStrike">
                        <a:solidFill>
                          <a:schemeClr val="lt1"/>
                        </a:solidFill>
                        <a:latin typeface="Quattrocento Sans"/>
                        <a:ea typeface="Quattrocento Sans"/>
                        <a:cs typeface="Quattrocento Sans"/>
                        <a:sym typeface="Quattrocento Sans"/>
                      </a:endParaRPr>
                    </a:p>
                  </a:txBody>
                  <a:tcPr marT="45725" marB="45725" marR="91450" marL="91450">
                    <a:solidFill>
                      <a:srgbClr val="0000FF"/>
                    </a:solidFill>
                  </a:tcPr>
                </a:tc>
                <a:tc>
                  <a:txBody>
                    <a:bodyPr/>
                    <a:lstStyle/>
                    <a:p>
                      <a:pPr indent="0" lvl="0" marL="0" marR="0" rtl="0" algn="ctr">
                        <a:spcBef>
                          <a:spcPts val="0"/>
                        </a:spcBef>
                        <a:spcAft>
                          <a:spcPts val="0"/>
                        </a:spcAft>
                        <a:buNone/>
                      </a:pPr>
                      <a:r>
                        <a:rPr b="1" lang="en-US" sz="2000" u="none" cap="none" strike="noStrike">
                          <a:solidFill>
                            <a:schemeClr val="lt1"/>
                          </a:solidFill>
                          <a:latin typeface="Quattrocento Sans"/>
                          <a:ea typeface="Quattrocento Sans"/>
                          <a:cs typeface="Quattrocento Sans"/>
                          <a:sym typeface="Quattrocento Sans"/>
                        </a:rPr>
                        <a:t>VF 7 Eco</a:t>
                      </a:r>
                      <a:endParaRPr/>
                    </a:p>
                  </a:txBody>
                  <a:tcPr marT="45725" marB="45725" marR="91450" marL="91450">
                    <a:solidFill>
                      <a:srgbClr val="0000FF"/>
                    </a:solidFill>
                  </a:tcPr>
                </a:tc>
                <a:tc>
                  <a:txBody>
                    <a:bodyPr/>
                    <a:lstStyle/>
                    <a:p>
                      <a:pPr indent="0" lvl="0" marL="0" marR="0" rtl="0" algn="ctr">
                        <a:spcBef>
                          <a:spcPts val="0"/>
                        </a:spcBef>
                        <a:spcAft>
                          <a:spcPts val="0"/>
                        </a:spcAft>
                        <a:buNone/>
                      </a:pPr>
                      <a:r>
                        <a:rPr b="1" lang="en-US" sz="2000" u="none" cap="none" strike="noStrike">
                          <a:solidFill>
                            <a:schemeClr val="lt1"/>
                          </a:solidFill>
                          <a:latin typeface="Quattrocento Sans"/>
                          <a:ea typeface="Quattrocento Sans"/>
                          <a:cs typeface="Quattrocento Sans"/>
                          <a:sym typeface="Quattrocento Sans"/>
                        </a:rPr>
                        <a:t>VF 7 PLUS</a:t>
                      </a:r>
                      <a:endParaRPr/>
                    </a:p>
                  </a:txBody>
                  <a:tcPr marT="45725" marB="45725" marR="91450" marL="91450">
                    <a:solidFill>
                      <a:srgbClr val="0000FF"/>
                    </a:solidFill>
                  </a:tcPr>
                </a:tc>
              </a:tr>
              <a:tr h="372225">
                <a:tc>
                  <a:txBody>
                    <a:bodyPr/>
                    <a:lstStyle/>
                    <a:p>
                      <a:pPr indent="0" lvl="0" marL="0" marR="0" rtl="0" algn="l">
                        <a:spcBef>
                          <a:spcPts val="0"/>
                        </a:spcBef>
                        <a:spcAft>
                          <a:spcPts val="0"/>
                        </a:spcAft>
                        <a:buNone/>
                      </a:pPr>
                      <a:r>
                        <a:rPr lang="en-US" sz="2000" u="none" cap="none" strike="noStrike">
                          <a:latin typeface="Quattrocento Sans"/>
                          <a:ea typeface="Quattrocento Sans"/>
                          <a:cs typeface="Quattrocento Sans"/>
                          <a:sym typeface="Quattrocento Sans"/>
                        </a:rPr>
                        <a:t>Loại pin</a:t>
                      </a:r>
                      <a:endParaRPr/>
                    </a:p>
                  </a:txBody>
                  <a:tcPr marT="45725" marB="45725" marR="91450" marL="91450" anchor="ctr"/>
                </a:tc>
                <a:tc>
                  <a:txBody>
                    <a:bodyPr/>
                    <a:lstStyle/>
                    <a:p>
                      <a:pPr indent="0" lvl="0" marL="0" marR="0" rtl="0" algn="ctr">
                        <a:spcBef>
                          <a:spcPts val="0"/>
                        </a:spcBef>
                        <a:spcAft>
                          <a:spcPts val="0"/>
                        </a:spcAft>
                        <a:buNone/>
                      </a:pPr>
                      <a:r>
                        <a:rPr lang="en-US" sz="2000">
                          <a:solidFill>
                            <a:schemeClr val="dk1"/>
                          </a:solidFill>
                          <a:latin typeface="Quattrocento Sans"/>
                          <a:ea typeface="Quattrocento Sans"/>
                          <a:cs typeface="Quattrocento Sans"/>
                          <a:sym typeface="Quattrocento Sans"/>
                        </a:rPr>
                        <a:t>Gotion LFP</a:t>
                      </a:r>
                      <a:endParaRPr/>
                    </a:p>
                  </a:txBody>
                  <a:tcPr marT="45725" marB="45725" marR="91450" marL="91450" anchor="ctr"/>
                </a:tc>
                <a:tc>
                  <a:txBody>
                    <a:bodyPr/>
                    <a:lstStyle/>
                    <a:p>
                      <a:pPr indent="0" lvl="0" marL="0" marR="0" rtl="0" algn="ctr">
                        <a:spcBef>
                          <a:spcPts val="0"/>
                        </a:spcBef>
                        <a:spcAft>
                          <a:spcPts val="0"/>
                        </a:spcAft>
                        <a:buNone/>
                      </a:pPr>
                      <a:r>
                        <a:rPr lang="en-US" sz="2000">
                          <a:solidFill>
                            <a:schemeClr val="dk1"/>
                          </a:solidFill>
                          <a:latin typeface="Quattrocento Sans"/>
                          <a:ea typeface="Quattrocento Sans"/>
                          <a:cs typeface="Quattrocento Sans"/>
                          <a:sym typeface="Quattrocento Sans"/>
                        </a:rPr>
                        <a:t>CATL</a:t>
                      </a:r>
                      <a:endParaRPr/>
                    </a:p>
                  </a:txBody>
                  <a:tcPr marT="45725" marB="45725" marR="91450" marL="91450" anchor="ctr"/>
                </a:tc>
              </a:tr>
              <a:tr h="372225">
                <a:tc>
                  <a:txBody>
                    <a:bodyPr/>
                    <a:lstStyle/>
                    <a:p>
                      <a:pPr indent="0" lvl="0" marL="0" marR="0" rtl="0" algn="l">
                        <a:spcBef>
                          <a:spcPts val="0"/>
                        </a:spcBef>
                        <a:spcAft>
                          <a:spcPts val="0"/>
                        </a:spcAft>
                        <a:buNone/>
                      </a:pPr>
                      <a:r>
                        <a:rPr lang="en-US" sz="2000">
                          <a:latin typeface="Quattrocento Sans"/>
                          <a:ea typeface="Quattrocento Sans"/>
                          <a:cs typeface="Quattrocento Sans"/>
                          <a:sym typeface="Quattrocento Sans"/>
                        </a:rPr>
                        <a:t>Dung lượng pin khả dụng</a:t>
                      </a:r>
                      <a:endParaRPr sz="2000">
                        <a:latin typeface="Quattrocento Sans"/>
                        <a:ea typeface="Quattrocento Sans"/>
                        <a:cs typeface="Quattrocento Sans"/>
                        <a:sym typeface="Quattrocento Sans"/>
                      </a:endParaRPr>
                    </a:p>
                  </a:txBody>
                  <a:tcPr marT="45725" marB="45725" marR="91450" marL="91450" anchor="ctr"/>
                </a:tc>
                <a:tc>
                  <a:txBody>
                    <a:bodyPr/>
                    <a:lstStyle/>
                    <a:p>
                      <a:pPr indent="0" lvl="0" marL="0" marR="0" rtl="0" algn="ctr">
                        <a:spcBef>
                          <a:spcPts val="0"/>
                        </a:spcBef>
                        <a:spcAft>
                          <a:spcPts val="0"/>
                        </a:spcAft>
                        <a:buNone/>
                      </a:pPr>
                      <a:r>
                        <a:rPr lang="en-US" sz="2000">
                          <a:solidFill>
                            <a:schemeClr val="dk1"/>
                          </a:solidFill>
                          <a:latin typeface="Quattrocento Sans"/>
                          <a:ea typeface="Quattrocento Sans"/>
                          <a:cs typeface="Quattrocento Sans"/>
                          <a:sym typeface="Quattrocento Sans"/>
                        </a:rPr>
                        <a:t>59,6 kWh</a:t>
                      </a:r>
                      <a:endParaRPr/>
                    </a:p>
                  </a:txBody>
                  <a:tcPr marT="45725" marB="45725" marR="91450" marL="91450" anchor="ctr"/>
                </a:tc>
                <a:tc>
                  <a:txBody>
                    <a:bodyPr/>
                    <a:lstStyle/>
                    <a:p>
                      <a:pPr indent="0" lvl="0" marL="0" marR="0" rtl="0" algn="ctr">
                        <a:spcBef>
                          <a:spcPts val="0"/>
                        </a:spcBef>
                        <a:spcAft>
                          <a:spcPts val="0"/>
                        </a:spcAft>
                        <a:buNone/>
                      </a:pPr>
                      <a:r>
                        <a:rPr lang="en-US" sz="2000">
                          <a:solidFill>
                            <a:schemeClr val="dk1"/>
                          </a:solidFill>
                          <a:latin typeface="Quattrocento Sans"/>
                          <a:ea typeface="Quattrocento Sans"/>
                          <a:cs typeface="Quattrocento Sans"/>
                          <a:sym typeface="Quattrocento Sans"/>
                        </a:rPr>
                        <a:t>75,3 kWh</a:t>
                      </a:r>
                      <a:endParaRPr/>
                    </a:p>
                  </a:txBody>
                  <a:tcPr marT="45725" marB="45725" marR="91450" marL="91450" anchor="ctr"/>
                </a:tc>
              </a:tr>
              <a:tr h="372225">
                <a:tc>
                  <a:txBody>
                    <a:bodyPr/>
                    <a:lstStyle/>
                    <a:p>
                      <a:pPr indent="0" lvl="0" marL="0" marR="0" rtl="0" algn="l">
                        <a:spcBef>
                          <a:spcPts val="0"/>
                        </a:spcBef>
                        <a:spcAft>
                          <a:spcPts val="0"/>
                        </a:spcAft>
                        <a:buNone/>
                      </a:pPr>
                      <a:r>
                        <a:rPr lang="en-US" sz="2000">
                          <a:latin typeface="Quattrocento Sans"/>
                          <a:ea typeface="Quattrocento Sans"/>
                          <a:cs typeface="Quattrocento Sans"/>
                          <a:sym typeface="Quattrocento Sans"/>
                        </a:rPr>
                        <a:t>Công suất tối đa</a:t>
                      </a:r>
                      <a:endParaRPr sz="2000">
                        <a:latin typeface="Quattrocento Sans"/>
                        <a:ea typeface="Quattrocento Sans"/>
                        <a:cs typeface="Quattrocento Sans"/>
                        <a:sym typeface="Quattrocento Sans"/>
                      </a:endParaRPr>
                    </a:p>
                  </a:txBody>
                  <a:tcPr marT="45725" marB="45725" marR="91450" marL="91450" anchor="ctr"/>
                </a:tc>
                <a:tc>
                  <a:txBody>
                    <a:bodyPr/>
                    <a:lstStyle/>
                    <a:p>
                      <a:pPr indent="0" lvl="0" marL="0" marR="0" rtl="0" algn="ctr">
                        <a:spcBef>
                          <a:spcPts val="0"/>
                        </a:spcBef>
                        <a:spcAft>
                          <a:spcPts val="0"/>
                        </a:spcAft>
                        <a:buNone/>
                      </a:pPr>
                      <a:r>
                        <a:rPr lang="en-US" sz="2000">
                          <a:solidFill>
                            <a:schemeClr val="dk1"/>
                          </a:solidFill>
                          <a:latin typeface="Quattrocento Sans"/>
                          <a:ea typeface="Quattrocento Sans"/>
                          <a:cs typeface="Quattrocento Sans"/>
                          <a:sym typeface="Quattrocento Sans"/>
                        </a:rPr>
                        <a:t>130 kW [174 hp]</a:t>
                      </a:r>
                      <a:endParaRPr/>
                    </a:p>
                  </a:txBody>
                  <a:tcPr marT="45725" marB="45725" marR="91450" marL="91450" anchor="ctr"/>
                </a:tc>
                <a:tc>
                  <a:txBody>
                    <a:bodyPr/>
                    <a:lstStyle/>
                    <a:p>
                      <a:pPr indent="0" lvl="0" marL="0" marR="0" rtl="0" algn="ctr">
                        <a:spcBef>
                          <a:spcPts val="0"/>
                        </a:spcBef>
                        <a:spcAft>
                          <a:spcPts val="0"/>
                        </a:spcAft>
                        <a:buNone/>
                      </a:pPr>
                      <a:r>
                        <a:rPr lang="en-US" sz="2000">
                          <a:solidFill>
                            <a:schemeClr val="dk1"/>
                          </a:solidFill>
                          <a:latin typeface="Quattrocento Sans"/>
                          <a:ea typeface="Quattrocento Sans"/>
                          <a:cs typeface="Quattrocento Sans"/>
                          <a:sym typeface="Quattrocento Sans"/>
                        </a:rPr>
                        <a:t>260 kW [349 hp]</a:t>
                      </a:r>
                      <a:endParaRPr/>
                    </a:p>
                  </a:txBody>
                  <a:tcPr marT="45725" marB="45725" marR="91450" marL="91450" anchor="ctr"/>
                </a:tc>
              </a:tr>
              <a:tr h="372225">
                <a:tc>
                  <a:txBody>
                    <a:bodyPr/>
                    <a:lstStyle/>
                    <a:p>
                      <a:pPr indent="0" lvl="0" marL="0" marR="0" rtl="0" algn="l">
                        <a:spcBef>
                          <a:spcPts val="0"/>
                        </a:spcBef>
                        <a:spcAft>
                          <a:spcPts val="0"/>
                        </a:spcAft>
                        <a:buNone/>
                      </a:pPr>
                      <a:r>
                        <a:rPr lang="en-US" sz="2000">
                          <a:latin typeface="Quattrocento Sans"/>
                          <a:ea typeface="Quattrocento Sans"/>
                          <a:cs typeface="Quattrocento Sans"/>
                          <a:sym typeface="Quattrocento Sans"/>
                        </a:rPr>
                        <a:t>Momen xoắn tối đa</a:t>
                      </a:r>
                      <a:endParaRPr sz="2000">
                        <a:latin typeface="Quattrocento Sans"/>
                        <a:ea typeface="Quattrocento Sans"/>
                        <a:cs typeface="Quattrocento Sans"/>
                        <a:sym typeface="Quattrocento Sans"/>
                      </a:endParaRPr>
                    </a:p>
                  </a:txBody>
                  <a:tcPr marT="45725" marB="45725" marR="91450" marL="91450" anchor="ctr"/>
                </a:tc>
                <a:tc>
                  <a:txBody>
                    <a:bodyPr/>
                    <a:lstStyle/>
                    <a:p>
                      <a:pPr indent="0" lvl="0" marL="0" marR="0" rtl="0" algn="ctr">
                        <a:spcBef>
                          <a:spcPts val="0"/>
                        </a:spcBef>
                        <a:spcAft>
                          <a:spcPts val="0"/>
                        </a:spcAft>
                        <a:buNone/>
                      </a:pPr>
                      <a:r>
                        <a:rPr lang="en-US" sz="2000">
                          <a:solidFill>
                            <a:schemeClr val="dk1"/>
                          </a:solidFill>
                          <a:latin typeface="Quattrocento Sans"/>
                          <a:ea typeface="Quattrocento Sans"/>
                          <a:cs typeface="Quattrocento Sans"/>
                          <a:sym typeface="Quattrocento Sans"/>
                        </a:rPr>
                        <a:t>250 Nm</a:t>
                      </a:r>
                      <a:endParaRPr/>
                    </a:p>
                  </a:txBody>
                  <a:tcPr marT="45725" marB="45725" marR="91450" marL="91450" anchor="ctr"/>
                </a:tc>
                <a:tc>
                  <a:txBody>
                    <a:bodyPr/>
                    <a:lstStyle/>
                    <a:p>
                      <a:pPr indent="0" lvl="0" marL="0" marR="0" rtl="0" algn="ctr">
                        <a:spcBef>
                          <a:spcPts val="0"/>
                        </a:spcBef>
                        <a:spcAft>
                          <a:spcPts val="0"/>
                        </a:spcAft>
                        <a:buNone/>
                      </a:pPr>
                      <a:r>
                        <a:rPr lang="en-US" sz="2000">
                          <a:solidFill>
                            <a:schemeClr val="dk1"/>
                          </a:solidFill>
                          <a:latin typeface="Quattrocento Sans"/>
                          <a:ea typeface="Quattrocento Sans"/>
                          <a:cs typeface="Quattrocento Sans"/>
                          <a:sym typeface="Quattrocento Sans"/>
                        </a:rPr>
                        <a:t>500 Nm</a:t>
                      </a:r>
                      <a:endParaRPr/>
                    </a:p>
                  </a:txBody>
                  <a:tcPr marT="45725" marB="45725" marR="91450" marL="91450" anchor="ctr"/>
                </a:tc>
              </a:tr>
              <a:tr h="642475">
                <a:tc>
                  <a:txBody>
                    <a:bodyPr/>
                    <a:lstStyle/>
                    <a:p>
                      <a:pPr indent="0" lvl="0" marL="0" marR="0" rtl="0" algn="l">
                        <a:spcBef>
                          <a:spcPts val="0"/>
                        </a:spcBef>
                        <a:spcAft>
                          <a:spcPts val="0"/>
                        </a:spcAft>
                        <a:buNone/>
                      </a:pPr>
                      <a:r>
                        <a:rPr lang="en-US" sz="2000">
                          <a:latin typeface="Quattrocento Sans"/>
                          <a:ea typeface="Quattrocento Sans"/>
                          <a:cs typeface="Quattrocento Sans"/>
                          <a:sym typeface="Quattrocento Sans"/>
                        </a:rPr>
                        <a:t>Quãng đường chạy một lần sạc đầy </a:t>
                      </a:r>
                      <a:r>
                        <a:rPr lang="en-US" sz="2000">
                          <a:solidFill>
                            <a:srgbClr val="00B050"/>
                          </a:solidFill>
                          <a:latin typeface="Quattrocento Sans"/>
                          <a:ea typeface="Quattrocento Sans"/>
                          <a:cs typeface="Quattrocento Sans"/>
                          <a:sym typeface="Quattrocento Sans"/>
                        </a:rPr>
                        <a:t>(NEDC)</a:t>
                      </a:r>
                      <a:endParaRPr/>
                    </a:p>
                  </a:txBody>
                  <a:tcPr marT="45725" marB="45725" marR="91450" marL="91450" anchor="ctr"/>
                </a:tc>
                <a:tc>
                  <a:txBody>
                    <a:bodyPr/>
                    <a:lstStyle/>
                    <a:p>
                      <a:pPr indent="0" lvl="0" marL="0" marR="0" rtl="0" algn="ctr">
                        <a:spcBef>
                          <a:spcPts val="0"/>
                        </a:spcBef>
                        <a:spcAft>
                          <a:spcPts val="0"/>
                        </a:spcAft>
                        <a:buNone/>
                      </a:pPr>
                      <a:r>
                        <a:rPr lang="en-US" sz="2000">
                          <a:solidFill>
                            <a:srgbClr val="00B050"/>
                          </a:solidFill>
                          <a:latin typeface="Quattrocento Sans"/>
                          <a:ea typeface="Quattrocento Sans"/>
                          <a:cs typeface="Quattrocento Sans"/>
                          <a:sym typeface="Quattrocento Sans"/>
                        </a:rPr>
                        <a:t>498 km</a:t>
                      </a:r>
                      <a:endParaRPr/>
                    </a:p>
                  </a:txBody>
                  <a:tcPr marT="45725" marB="45725" marR="91450" marL="91450" anchor="ctr"/>
                </a:tc>
                <a:tc>
                  <a:txBody>
                    <a:bodyPr/>
                    <a:lstStyle/>
                    <a:p>
                      <a:pPr indent="0" lvl="0" marL="0" marR="0" rtl="0" algn="ctr">
                        <a:spcBef>
                          <a:spcPts val="0"/>
                        </a:spcBef>
                        <a:spcAft>
                          <a:spcPts val="0"/>
                        </a:spcAft>
                        <a:buNone/>
                      </a:pPr>
                      <a:r>
                        <a:rPr lang="en-US" sz="2000">
                          <a:solidFill>
                            <a:srgbClr val="0C0C0C"/>
                          </a:solidFill>
                          <a:latin typeface="Quattrocento Sans"/>
                          <a:ea typeface="Quattrocento Sans"/>
                          <a:cs typeface="Quattrocento Sans"/>
                          <a:sym typeface="Quattrocento Sans"/>
                        </a:rPr>
                        <a:t>496 km</a:t>
                      </a:r>
                      <a:endParaRPr/>
                    </a:p>
                  </a:txBody>
                  <a:tcPr marT="45725" marB="45725" marR="91450" marL="91450" anchor="ctr"/>
                </a:tc>
              </a:tr>
              <a:tr h="642475">
                <a:tc>
                  <a:txBody>
                    <a:bodyPr/>
                    <a:lstStyle/>
                    <a:p>
                      <a:pPr indent="0" lvl="0" marL="0" marR="0" rtl="0" algn="l">
                        <a:spcBef>
                          <a:spcPts val="0"/>
                        </a:spcBef>
                        <a:spcAft>
                          <a:spcPts val="0"/>
                        </a:spcAft>
                        <a:buNone/>
                      </a:pPr>
                      <a:r>
                        <a:rPr lang="en-US" sz="2000">
                          <a:latin typeface="Quattrocento Sans"/>
                          <a:ea typeface="Quattrocento Sans"/>
                          <a:cs typeface="Quattrocento Sans"/>
                          <a:sym typeface="Quattrocento Sans"/>
                        </a:rPr>
                        <a:t>Thời gian nạp pin nhanh nhất (từ 10 – 70%)</a:t>
                      </a:r>
                      <a:endParaRPr/>
                    </a:p>
                  </a:txBody>
                  <a:tcPr marT="45725" marB="45725" marR="91450" marL="91450" anchor="ctr"/>
                </a:tc>
                <a:tc>
                  <a:txBody>
                    <a:bodyPr/>
                    <a:lstStyle/>
                    <a:p>
                      <a:pPr indent="0" lvl="0" marL="0" marR="0" rtl="0" algn="ctr">
                        <a:spcBef>
                          <a:spcPts val="0"/>
                        </a:spcBef>
                        <a:spcAft>
                          <a:spcPts val="0"/>
                        </a:spcAft>
                        <a:buNone/>
                      </a:pPr>
                      <a:r>
                        <a:rPr lang="en-US" sz="2000">
                          <a:solidFill>
                            <a:schemeClr val="dk1"/>
                          </a:solidFill>
                          <a:latin typeface="Quattrocento Sans"/>
                          <a:ea typeface="Quattrocento Sans"/>
                          <a:cs typeface="Quattrocento Sans"/>
                          <a:sym typeface="Quattrocento Sans"/>
                        </a:rPr>
                        <a:t>&lt; 25 phút</a:t>
                      </a:r>
                      <a:endParaRPr sz="2000">
                        <a:solidFill>
                          <a:schemeClr val="dk1"/>
                        </a:solidFill>
                        <a:latin typeface="Quattrocento Sans"/>
                        <a:ea typeface="Quattrocento Sans"/>
                        <a:cs typeface="Quattrocento Sans"/>
                        <a:sym typeface="Quattrocento Sans"/>
                      </a:endParaRPr>
                    </a:p>
                  </a:txBody>
                  <a:tcPr marT="45725" marB="45725" marR="91450" marL="91450" anchor="ctr"/>
                </a:tc>
                <a:tc>
                  <a:txBody>
                    <a:bodyPr/>
                    <a:lstStyle/>
                    <a:p>
                      <a:pPr indent="0" lvl="0" marL="0" marR="0" rtl="0" algn="ctr">
                        <a:spcBef>
                          <a:spcPts val="0"/>
                        </a:spcBef>
                        <a:spcAft>
                          <a:spcPts val="0"/>
                        </a:spcAft>
                        <a:buNone/>
                      </a:pPr>
                      <a:r>
                        <a:rPr lang="en-US" sz="2000">
                          <a:solidFill>
                            <a:schemeClr val="dk1"/>
                          </a:solidFill>
                          <a:latin typeface="Quattrocento Sans"/>
                          <a:ea typeface="Quattrocento Sans"/>
                          <a:cs typeface="Quattrocento Sans"/>
                          <a:sym typeface="Quattrocento Sans"/>
                        </a:rPr>
                        <a:t>26 - 28 phút</a:t>
                      </a:r>
                      <a:endParaRPr sz="2000">
                        <a:solidFill>
                          <a:schemeClr val="dk1"/>
                        </a:solidFill>
                        <a:latin typeface="Quattrocento Sans"/>
                        <a:ea typeface="Quattrocento Sans"/>
                        <a:cs typeface="Quattrocento Sans"/>
                        <a:sym typeface="Quattrocento Sans"/>
                      </a:endParaRPr>
                    </a:p>
                  </a:txBody>
                  <a:tcPr marT="45725" marB="45725" marR="91450" marL="91450" anchor="ctr"/>
                </a:tc>
              </a:tr>
              <a:tr h="451075">
                <a:tc>
                  <a:txBody>
                    <a:bodyPr/>
                    <a:lstStyle/>
                    <a:p>
                      <a:pPr indent="0" lvl="0" marL="0" marR="0" rtl="0" algn="l">
                        <a:spcBef>
                          <a:spcPts val="0"/>
                        </a:spcBef>
                        <a:spcAft>
                          <a:spcPts val="0"/>
                        </a:spcAft>
                        <a:buNone/>
                      </a:pPr>
                      <a:r>
                        <a:rPr lang="en-US" sz="2000">
                          <a:latin typeface="Quattrocento Sans"/>
                          <a:ea typeface="Quattrocento Sans"/>
                          <a:cs typeface="Quattrocento Sans"/>
                          <a:sym typeface="Quattrocento Sans"/>
                        </a:rPr>
                        <a:t>Thời gian nạp pin nhanh (từ 10 – 70%) (60 kW)</a:t>
                      </a:r>
                      <a:endParaRPr/>
                    </a:p>
                  </a:txBody>
                  <a:tcPr marT="45725" marB="45725" marR="91450" marL="91450" anchor="ctr"/>
                </a:tc>
                <a:tc>
                  <a:txBody>
                    <a:bodyPr/>
                    <a:lstStyle/>
                    <a:p>
                      <a:pPr indent="0" lvl="0" marL="0" marR="0" rtl="0" algn="ctr">
                        <a:spcBef>
                          <a:spcPts val="0"/>
                        </a:spcBef>
                        <a:spcAft>
                          <a:spcPts val="0"/>
                        </a:spcAft>
                        <a:buNone/>
                      </a:pPr>
                      <a:r>
                        <a:rPr lang="en-US" sz="2000">
                          <a:solidFill>
                            <a:schemeClr val="dk1"/>
                          </a:solidFill>
                          <a:latin typeface="Quattrocento Sans"/>
                          <a:ea typeface="Quattrocento Sans"/>
                          <a:cs typeface="Quattrocento Sans"/>
                          <a:sym typeface="Quattrocento Sans"/>
                        </a:rPr>
                        <a:t>TBC</a:t>
                      </a:r>
                      <a:endParaRPr/>
                    </a:p>
                  </a:txBody>
                  <a:tcPr marT="45725" marB="45725" marR="91450" marL="91450" anchor="ctr"/>
                </a:tc>
                <a:tc>
                  <a:txBody>
                    <a:bodyPr/>
                    <a:lstStyle/>
                    <a:p>
                      <a:pPr indent="0" lvl="0" marL="0" marR="0" rtl="0" algn="ctr">
                        <a:spcBef>
                          <a:spcPts val="0"/>
                        </a:spcBef>
                        <a:spcAft>
                          <a:spcPts val="0"/>
                        </a:spcAft>
                        <a:buNone/>
                      </a:pPr>
                      <a:r>
                        <a:rPr lang="en-US" sz="2000">
                          <a:solidFill>
                            <a:schemeClr val="dk1"/>
                          </a:solidFill>
                          <a:latin typeface="Quattrocento Sans"/>
                          <a:ea typeface="Quattrocento Sans"/>
                          <a:cs typeface="Quattrocento Sans"/>
                          <a:sym typeface="Quattrocento Sans"/>
                        </a:rPr>
                        <a:t>&lt; 55 phút</a:t>
                      </a:r>
                      <a:endParaRPr sz="2000">
                        <a:solidFill>
                          <a:schemeClr val="dk1"/>
                        </a:solidFill>
                        <a:latin typeface="Quattrocento Sans"/>
                        <a:ea typeface="Quattrocento Sans"/>
                        <a:cs typeface="Quattrocento Sans"/>
                        <a:sym typeface="Quattrocento Sans"/>
                      </a:endParaRPr>
                    </a:p>
                  </a:txBody>
                  <a:tcPr marT="45725" marB="45725" marR="91450" marL="91450" anchor="ctr"/>
                </a:tc>
              </a:tr>
              <a:tr h="451075">
                <a:tc>
                  <a:txBody>
                    <a:bodyPr/>
                    <a:lstStyle/>
                    <a:p>
                      <a:pPr indent="0" lvl="0" marL="0" marR="0" rtl="0" algn="l">
                        <a:spcBef>
                          <a:spcPts val="0"/>
                        </a:spcBef>
                        <a:spcAft>
                          <a:spcPts val="0"/>
                        </a:spcAft>
                        <a:buNone/>
                      </a:pPr>
                      <a:r>
                        <a:rPr lang="en-US" sz="2000">
                          <a:latin typeface="Quattrocento Sans"/>
                          <a:ea typeface="Quattrocento Sans"/>
                          <a:cs typeface="Quattrocento Sans"/>
                          <a:sym typeface="Quattrocento Sans"/>
                        </a:rPr>
                        <a:t>Công suất sạc AC tối đa</a:t>
                      </a:r>
                      <a:endParaRPr sz="2000">
                        <a:latin typeface="Quattrocento Sans"/>
                        <a:ea typeface="Quattrocento Sans"/>
                        <a:cs typeface="Quattrocento Sans"/>
                        <a:sym typeface="Quattrocento Sans"/>
                      </a:endParaRPr>
                    </a:p>
                  </a:txBody>
                  <a:tcPr marT="45725" marB="45725" marR="91450" marL="91450" anchor="ctr"/>
                </a:tc>
                <a:tc>
                  <a:txBody>
                    <a:bodyPr/>
                    <a:lstStyle/>
                    <a:p>
                      <a:pPr indent="0" lvl="0" marL="0" marR="0" rtl="0" algn="ctr">
                        <a:spcBef>
                          <a:spcPts val="0"/>
                        </a:spcBef>
                        <a:spcAft>
                          <a:spcPts val="0"/>
                        </a:spcAft>
                        <a:buNone/>
                      </a:pPr>
                      <a:r>
                        <a:rPr lang="en-US" sz="2000">
                          <a:solidFill>
                            <a:srgbClr val="0C0C0C"/>
                          </a:solidFill>
                          <a:latin typeface="Quattrocento Sans"/>
                          <a:ea typeface="Quattrocento Sans"/>
                          <a:cs typeface="Quattrocento Sans"/>
                          <a:sym typeface="Quattrocento Sans"/>
                        </a:rPr>
                        <a:t>7,2 kW (OPT 11 kW)</a:t>
                      </a:r>
                      <a:endParaRPr/>
                    </a:p>
                  </a:txBody>
                  <a:tcPr marT="45725" marB="45725" marR="91450" marL="91450" anchor="ctr"/>
                </a:tc>
                <a:tc>
                  <a:txBody>
                    <a:bodyPr/>
                    <a:lstStyle/>
                    <a:p>
                      <a:pPr indent="0" lvl="0" marL="0" marR="0" rtl="0" algn="ctr">
                        <a:spcBef>
                          <a:spcPts val="0"/>
                        </a:spcBef>
                        <a:spcAft>
                          <a:spcPts val="0"/>
                        </a:spcAft>
                        <a:buNone/>
                      </a:pPr>
                      <a:r>
                        <a:rPr lang="en-US" sz="2000">
                          <a:solidFill>
                            <a:srgbClr val="0C0C0C"/>
                          </a:solidFill>
                          <a:latin typeface="Quattrocento Sans"/>
                          <a:ea typeface="Quattrocento Sans"/>
                          <a:cs typeface="Quattrocento Sans"/>
                          <a:sym typeface="Quattrocento Sans"/>
                        </a:rPr>
                        <a:t>11 kW</a:t>
                      </a:r>
                      <a:endParaRPr/>
                    </a:p>
                  </a:txBody>
                  <a:tcPr marT="45725" marB="45725" marR="91450" marL="91450" anchor="ctr"/>
                </a:tc>
              </a:tr>
              <a:tr h="451075">
                <a:tc>
                  <a:txBody>
                    <a:bodyPr/>
                    <a:lstStyle/>
                    <a:p>
                      <a:pPr indent="0" lvl="0" marL="0" marR="0" rtl="0" algn="l">
                        <a:spcBef>
                          <a:spcPts val="0"/>
                        </a:spcBef>
                        <a:spcAft>
                          <a:spcPts val="0"/>
                        </a:spcAft>
                        <a:buNone/>
                      </a:pPr>
                      <a:r>
                        <a:rPr lang="en-US" sz="2000">
                          <a:latin typeface="Quattrocento Sans"/>
                          <a:ea typeface="Quattrocento Sans"/>
                          <a:cs typeface="Quattrocento Sans"/>
                          <a:sym typeface="Quattrocento Sans"/>
                        </a:rPr>
                        <a:t>Hệ thống phanh tái sinh</a:t>
                      </a:r>
                      <a:endParaRPr sz="2000">
                        <a:latin typeface="Quattrocento Sans"/>
                        <a:ea typeface="Quattrocento Sans"/>
                        <a:cs typeface="Quattrocento Sans"/>
                        <a:sym typeface="Quattrocento Sans"/>
                      </a:endParaRPr>
                    </a:p>
                  </a:txBody>
                  <a:tcPr marT="45725" marB="45725" marR="91450" marL="91450" anchor="ctr"/>
                </a:tc>
                <a:tc>
                  <a:txBody>
                    <a:bodyPr/>
                    <a:lstStyle/>
                    <a:p>
                      <a:pPr indent="0" lvl="0" marL="0" marR="0" rtl="0" algn="ctr">
                        <a:spcBef>
                          <a:spcPts val="0"/>
                        </a:spcBef>
                        <a:spcAft>
                          <a:spcPts val="0"/>
                        </a:spcAft>
                        <a:buNone/>
                      </a:pPr>
                      <a:r>
                        <a:rPr lang="en-US" sz="2000">
                          <a:solidFill>
                            <a:srgbClr val="0C0C0C"/>
                          </a:solidFill>
                          <a:latin typeface="Quattrocento Sans"/>
                          <a:ea typeface="Quattrocento Sans"/>
                          <a:cs typeface="Quattrocento Sans"/>
                          <a:sym typeface="Quattrocento Sans"/>
                        </a:rPr>
                        <a:t>Tắt/Thấp/Trung bình/Cao</a:t>
                      </a:r>
                      <a:endParaRPr/>
                    </a:p>
                  </a:txBody>
                  <a:tcPr marT="45725" marB="45725" marR="91450" marL="91450" anchor="ctr"/>
                </a:tc>
                <a:tc>
                  <a:txBody>
                    <a:bodyPr/>
                    <a:lstStyle/>
                    <a:p>
                      <a:pPr indent="0" lvl="0" marL="0" marR="0" rtl="0" algn="ctr">
                        <a:lnSpc>
                          <a:spcPct val="100000"/>
                        </a:lnSpc>
                        <a:spcBef>
                          <a:spcPts val="0"/>
                        </a:spcBef>
                        <a:spcAft>
                          <a:spcPts val="0"/>
                        </a:spcAft>
                        <a:buClr>
                          <a:srgbClr val="0C0C0C"/>
                        </a:buClr>
                        <a:buSzPts val="2000"/>
                        <a:buFont typeface="Quattrocento Sans"/>
                        <a:buNone/>
                      </a:pPr>
                      <a:r>
                        <a:rPr lang="en-US" sz="2000">
                          <a:solidFill>
                            <a:srgbClr val="0C0C0C"/>
                          </a:solidFill>
                          <a:latin typeface="Quattrocento Sans"/>
                          <a:ea typeface="Quattrocento Sans"/>
                          <a:cs typeface="Quattrocento Sans"/>
                          <a:sym typeface="Quattrocento Sans"/>
                        </a:rPr>
                        <a:t>Tắt/Thấp/Trung bình/Cao</a:t>
                      </a:r>
                      <a:endParaRPr/>
                    </a:p>
                  </a:txBody>
                  <a:tcPr marT="45725" marB="45725" marR="91450" marL="91450" anchor="ct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0" name="Shape 430"/>
        <p:cNvGrpSpPr/>
        <p:nvPr/>
      </p:nvGrpSpPr>
      <p:grpSpPr>
        <a:xfrm>
          <a:off x="0" y="0"/>
          <a:ext cx="0" cy="0"/>
          <a:chOff x="0" y="0"/>
          <a:chExt cx="0" cy="0"/>
        </a:xfrm>
      </p:grpSpPr>
      <p:sp>
        <p:nvSpPr>
          <p:cNvPr id="431" name="Google Shape;431;p14"/>
          <p:cNvSpPr txBox="1"/>
          <p:nvPr>
            <p:ph idx="1" type="body"/>
          </p:nvPr>
        </p:nvSpPr>
        <p:spPr>
          <a:xfrm>
            <a:off x="487363" y="504427"/>
            <a:ext cx="9199562" cy="7239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1464F4"/>
              </a:buClr>
              <a:buSzPts val="3400"/>
              <a:buNone/>
            </a:pPr>
            <a:r>
              <a:rPr b="1" lang="en-US">
                <a:latin typeface="Quattrocento Sans"/>
                <a:ea typeface="Quattrocento Sans"/>
                <a:cs typeface="Quattrocento Sans"/>
                <a:sym typeface="Quattrocento Sans"/>
              </a:rPr>
              <a:t>TRUYỀN ĐỘNG</a:t>
            </a:r>
            <a:endParaRPr/>
          </a:p>
        </p:txBody>
      </p:sp>
      <p:sp>
        <p:nvSpPr>
          <p:cNvPr id="432" name="Google Shape;432;p14"/>
          <p:cNvSpPr txBox="1"/>
          <p:nvPr/>
        </p:nvSpPr>
        <p:spPr>
          <a:xfrm>
            <a:off x="487363" y="1724760"/>
            <a:ext cx="6418767" cy="429965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50000"/>
              </a:lnSpc>
              <a:spcBef>
                <a:spcPts val="0"/>
              </a:spcBef>
              <a:spcAft>
                <a:spcPts val="0"/>
              </a:spcAft>
              <a:buClr>
                <a:schemeClr val="dk1"/>
              </a:buClr>
              <a:buSzPts val="1800"/>
              <a:buFont typeface="Noto Sans Symbols"/>
              <a:buChar char="✔"/>
            </a:pPr>
            <a:r>
              <a:rPr b="1" lang="en-US" sz="1800">
                <a:solidFill>
                  <a:schemeClr val="dk1"/>
                </a:solidFill>
                <a:latin typeface="Quattrocento Sans"/>
                <a:ea typeface="Quattrocento Sans"/>
                <a:cs typeface="Quattrocento Sans"/>
                <a:sym typeface="Quattrocento Sans"/>
              </a:rPr>
              <a:t>Hệ thống dẫn động: </a:t>
            </a:r>
            <a:endParaRPr/>
          </a:p>
          <a:p>
            <a:pPr indent="-342900" lvl="1" marL="1028700" marR="0" rtl="0" algn="l">
              <a:lnSpc>
                <a:spcPct val="150000"/>
              </a:lnSpc>
              <a:spcBef>
                <a:spcPts val="500"/>
              </a:spcBef>
              <a:spcAft>
                <a:spcPts val="0"/>
              </a:spcAft>
              <a:buClr>
                <a:schemeClr val="dk1"/>
              </a:buClr>
              <a:buSzPts val="1800"/>
              <a:buFont typeface="Courier New"/>
              <a:buChar char="o"/>
            </a:pPr>
            <a:r>
              <a:rPr b="0" i="0" lang="en-US" sz="1800" u="none" cap="none" strike="noStrike">
                <a:solidFill>
                  <a:schemeClr val="dk1"/>
                </a:solidFill>
                <a:latin typeface="Quattrocento Sans"/>
                <a:ea typeface="Quattrocento Sans"/>
                <a:cs typeface="Quattrocento Sans"/>
                <a:sym typeface="Quattrocento Sans"/>
              </a:rPr>
              <a:t>VF 7 Eco: cầu trước (FWD)</a:t>
            </a:r>
            <a:endParaRPr/>
          </a:p>
          <a:p>
            <a:pPr indent="-342900" lvl="1" marL="1028700" marR="0" rtl="0" algn="l">
              <a:lnSpc>
                <a:spcPct val="150000"/>
              </a:lnSpc>
              <a:spcBef>
                <a:spcPts val="500"/>
              </a:spcBef>
              <a:spcAft>
                <a:spcPts val="0"/>
              </a:spcAft>
              <a:buClr>
                <a:schemeClr val="dk1"/>
              </a:buClr>
              <a:buSzPts val="1800"/>
              <a:buFont typeface="Courier New"/>
              <a:buChar char="o"/>
            </a:pPr>
            <a:r>
              <a:rPr b="0" i="0" lang="en-US" sz="1800" u="none" cap="none" strike="noStrike">
                <a:solidFill>
                  <a:schemeClr val="dk1"/>
                </a:solidFill>
                <a:latin typeface="Quattrocento Sans"/>
                <a:ea typeface="Quattrocento Sans"/>
                <a:cs typeface="Quattrocento Sans"/>
                <a:sym typeface="Quattrocento Sans"/>
              </a:rPr>
              <a:t>VF 7 Plus: 4 bánh toàn thời gian (AWD)</a:t>
            </a:r>
            <a:endParaRPr/>
          </a:p>
          <a:p>
            <a:pPr indent="-342900" lvl="0" marL="342900" marR="0" rtl="0" algn="l">
              <a:lnSpc>
                <a:spcPct val="150000"/>
              </a:lnSpc>
              <a:spcBef>
                <a:spcPts val="1000"/>
              </a:spcBef>
              <a:spcAft>
                <a:spcPts val="0"/>
              </a:spcAft>
              <a:buClr>
                <a:schemeClr val="dk1"/>
              </a:buClr>
              <a:buSzPts val="1800"/>
              <a:buFont typeface="Noto Sans Symbols"/>
              <a:buChar char="✔"/>
            </a:pPr>
            <a:r>
              <a:rPr b="1" lang="en-US" sz="1800">
                <a:solidFill>
                  <a:schemeClr val="dk1"/>
                </a:solidFill>
                <a:latin typeface="Quattrocento Sans"/>
                <a:ea typeface="Quattrocento Sans"/>
                <a:cs typeface="Quattrocento Sans"/>
                <a:sym typeface="Quattrocento Sans"/>
              </a:rPr>
              <a:t>Hệ thống treo:</a:t>
            </a:r>
            <a:endParaRPr/>
          </a:p>
          <a:p>
            <a:pPr indent="-342900" lvl="1" marL="1028700" marR="0" rtl="0" algn="l">
              <a:lnSpc>
                <a:spcPct val="150000"/>
              </a:lnSpc>
              <a:spcBef>
                <a:spcPts val="500"/>
              </a:spcBef>
              <a:spcAft>
                <a:spcPts val="0"/>
              </a:spcAft>
              <a:buClr>
                <a:schemeClr val="dk1"/>
              </a:buClr>
              <a:buSzPts val="1800"/>
              <a:buFont typeface="Courier New"/>
              <a:buChar char="o"/>
            </a:pPr>
            <a:r>
              <a:rPr b="0" i="0" lang="en-US" sz="1800" u="none" cap="none" strike="noStrike">
                <a:solidFill>
                  <a:schemeClr val="dk1"/>
                </a:solidFill>
                <a:latin typeface="Quattrocento Sans"/>
                <a:ea typeface="Quattrocento Sans"/>
                <a:cs typeface="Quattrocento Sans"/>
                <a:sym typeface="Quattrocento Sans"/>
              </a:rPr>
              <a:t>Treo trước: độc lập MacPherson</a:t>
            </a:r>
            <a:endParaRPr/>
          </a:p>
          <a:p>
            <a:pPr indent="-342900" lvl="1" marL="1028700" marR="0" rtl="0" algn="l">
              <a:lnSpc>
                <a:spcPct val="150000"/>
              </a:lnSpc>
              <a:spcBef>
                <a:spcPts val="500"/>
              </a:spcBef>
              <a:spcAft>
                <a:spcPts val="0"/>
              </a:spcAft>
              <a:buClr>
                <a:schemeClr val="dk1"/>
              </a:buClr>
              <a:buSzPts val="1800"/>
              <a:buFont typeface="Courier New"/>
              <a:buChar char="o"/>
            </a:pPr>
            <a:r>
              <a:rPr b="0" i="0" lang="en-US" sz="1800" u="none" cap="none" strike="noStrike">
                <a:solidFill>
                  <a:schemeClr val="dk1"/>
                </a:solidFill>
                <a:latin typeface="Quattrocento Sans"/>
                <a:ea typeface="Quattrocento Sans"/>
                <a:cs typeface="Quattrocento Sans"/>
                <a:sym typeface="Quattrocento Sans"/>
              </a:rPr>
              <a:t>Treo sau: thanh điều hướng đa điểm</a:t>
            </a:r>
            <a:endParaRPr b="0" i="0" sz="1800" u="none" cap="none" strike="noStrike">
              <a:solidFill>
                <a:schemeClr val="dk1"/>
              </a:solidFill>
              <a:latin typeface="Quattrocento Sans"/>
              <a:ea typeface="Quattrocento Sans"/>
              <a:cs typeface="Quattrocento Sans"/>
              <a:sym typeface="Quattrocento Sans"/>
            </a:endParaRPr>
          </a:p>
          <a:p>
            <a:pPr indent="-342900" lvl="0" marL="342900" marR="0" rtl="0" algn="l">
              <a:lnSpc>
                <a:spcPct val="150000"/>
              </a:lnSpc>
              <a:spcBef>
                <a:spcPts val="1000"/>
              </a:spcBef>
              <a:spcAft>
                <a:spcPts val="0"/>
              </a:spcAft>
              <a:buClr>
                <a:schemeClr val="dk1"/>
              </a:buClr>
              <a:buSzPts val="1800"/>
              <a:buFont typeface="Noto Sans Symbols"/>
              <a:buChar char="✔"/>
            </a:pPr>
            <a:r>
              <a:rPr b="1" lang="en-US" sz="1800">
                <a:solidFill>
                  <a:schemeClr val="dk1"/>
                </a:solidFill>
                <a:latin typeface="Quattrocento Sans"/>
                <a:ea typeface="Quattrocento Sans"/>
                <a:cs typeface="Quattrocento Sans"/>
                <a:sym typeface="Quattrocento Sans"/>
              </a:rPr>
              <a:t>Chế độ lái:</a:t>
            </a:r>
            <a:r>
              <a:rPr lang="en-US" sz="1800">
                <a:solidFill>
                  <a:schemeClr val="dk1"/>
                </a:solidFill>
                <a:latin typeface="Quattrocento Sans"/>
                <a:ea typeface="Quattrocento Sans"/>
                <a:cs typeface="Quattrocento Sans"/>
                <a:sym typeface="Quattrocento Sans"/>
              </a:rPr>
              <a:t> Eco, Normal, Sport</a:t>
            </a:r>
            <a:endParaRPr/>
          </a:p>
        </p:txBody>
      </p:sp>
      <p:pic>
        <p:nvPicPr>
          <p:cNvPr id="433" name="Google Shape;433;p14"/>
          <p:cNvPicPr preferRelativeResize="0"/>
          <p:nvPr/>
        </p:nvPicPr>
        <p:blipFill rotWithShape="1">
          <a:blip r:embed="rId3">
            <a:alphaModFix/>
          </a:blip>
          <a:srcRect b="0" l="0" r="0" t="0"/>
          <a:stretch/>
        </p:blipFill>
        <p:spPr>
          <a:xfrm>
            <a:off x="5935133" y="1176772"/>
            <a:ext cx="5410199" cy="4351206"/>
          </a:xfrm>
          <a:prstGeom prst="rect">
            <a:avLst/>
          </a:prstGeom>
          <a:noFill/>
          <a:ln cap="flat" cmpd="sng" w="9525">
            <a:solidFill>
              <a:srgbClr val="A5A5A5"/>
            </a:solidFill>
            <a:prstDash val="solid"/>
            <a:round/>
            <a:headEnd len="sm" w="sm" type="none"/>
            <a:tailEnd len="sm" w="sm" type="none"/>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7" name="Shape 437"/>
        <p:cNvGrpSpPr/>
        <p:nvPr/>
      </p:nvGrpSpPr>
      <p:grpSpPr>
        <a:xfrm>
          <a:off x="0" y="0"/>
          <a:ext cx="0" cy="0"/>
          <a:chOff x="0" y="0"/>
          <a:chExt cx="0" cy="0"/>
        </a:xfrm>
      </p:grpSpPr>
      <p:sp>
        <p:nvSpPr>
          <p:cNvPr id="438" name="Google Shape;438;p15"/>
          <p:cNvSpPr txBox="1"/>
          <p:nvPr>
            <p:ph idx="1" type="body"/>
          </p:nvPr>
        </p:nvSpPr>
        <p:spPr>
          <a:xfrm>
            <a:off x="487363" y="504427"/>
            <a:ext cx="9199562" cy="7239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1464F4"/>
              </a:buClr>
              <a:buSzPts val="3400"/>
              <a:buNone/>
            </a:pPr>
            <a:r>
              <a:rPr b="1" lang="en-US">
                <a:latin typeface="Quattrocento Sans"/>
                <a:ea typeface="Quattrocento Sans"/>
                <a:cs typeface="Quattrocento Sans"/>
                <a:sym typeface="Quattrocento Sans"/>
              </a:rPr>
              <a:t>VẬN HÀNH</a:t>
            </a:r>
            <a:endParaRPr/>
          </a:p>
        </p:txBody>
      </p:sp>
      <p:sp>
        <p:nvSpPr>
          <p:cNvPr id="439" name="Google Shape;439;p15"/>
          <p:cNvSpPr txBox="1"/>
          <p:nvPr/>
        </p:nvSpPr>
        <p:spPr>
          <a:xfrm>
            <a:off x="287097" y="2570888"/>
            <a:ext cx="6641570" cy="1716223"/>
          </a:xfrm>
          <a:prstGeom prst="rect">
            <a:avLst/>
          </a:prstGeom>
          <a:noFill/>
          <a:ln>
            <a:noFill/>
          </a:ln>
        </p:spPr>
        <p:txBody>
          <a:bodyPr anchorCtr="0" anchor="t" bIns="45700" lIns="91425" spcFirstLastPara="1" rIns="91425" wrap="square" tIns="45700">
            <a:noAutofit/>
          </a:bodyPr>
          <a:lstStyle/>
          <a:p>
            <a:pPr indent="-342900" lvl="0" marL="342900" marR="0" rtl="0" algn="l">
              <a:lnSpc>
                <a:spcPct val="150000"/>
              </a:lnSpc>
              <a:spcBef>
                <a:spcPts val="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Khởi động bằng bàn đạp phanh</a:t>
            </a:r>
            <a:endParaRPr sz="1800">
              <a:solidFill>
                <a:schemeClr val="dk1"/>
              </a:solidFill>
              <a:latin typeface="Quattrocento Sans"/>
              <a:ea typeface="Quattrocento Sans"/>
              <a:cs typeface="Quattrocento Sans"/>
              <a:sym typeface="Quattrocento Sans"/>
            </a:endParaRPr>
          </a:p>
          <a:p>
            <a:pPr indent="-342900" lvl="0" marL="342900" marR="0" rtl="0" algn="l">
              <a:lnSpc>
                <a:spcPct val="15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Nút chuyển số dạng phím bấm, đặt ở khu vực trung tâm</a:t>
            </a:r>
            <a:endParaRPr sz="1800">
              <a:solidFill>
                <a:schemeClr val="dk1"/>
              </a:solidFill>
              <a:latin typeface="Quattrocento Sans"/>
              <a:ea typeface="Quattrocento Sans"/>
              <a:cs typeface="Quattrocento Sans"/>
              <a:sym typeface="Quattrocento Sans"/>
            </a:endParaRPr>
          </a:p>
          <a:p>
            <a:pPr indent="-342900" lvl="0" marL="342900" marR="0" rtl="0" algn="l">
              <a:lnSpc>
                <a:spcPct val="15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Phanh tay điện tử dạng nút bấm</a:t>
            </a:r>
            <a:endParaRPr sz="1800">
              <a:solidFill>
                <a:schemeClr val="dk1"/>
              </a:solidFill>
              <a:latin typeface="Quattrocento Sans"/>
              <a:ea typeface="Quattrocento Sans"/>
              <a:cs typeface="Quattrocento Sans"/>
              <a:sym typeface="Quattrocento Sans"/>
            </a:endParaRPr>
          </a:p>
        </p:txBody>
      </p:sp>
      <p:pic>
        <p:nvPicPr>
          <p:cNvPr id="440" name="Google Shape;440;p15"/>
          <p:cNvPicPr preferRelativeResize="0"/>
          <p:nvPr/>
        </p:nvPicPr>
        <p:blipFill rotWithShape="1">
          <a:blip r:embed="rId3">
            <a:alphaModFix/>
          </a:blip>
          <a:srcRect b="0" l="0" r="0" t="0"/>
          <a:stretch/>
        </p:blipFill>
        <p:spPr>
          <a:xfrm>
            <a:off x="6529344" y="1619529"/>
            <a:ext cx="5451759" cy="361894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4" name="Shape 444"/>
        <p:cNvGrpSpPr/>
        <p:nvPr/>
      </p:nvGrpSpPr>
      <p:grpSpPr>
        <a:xfrm>
          <a:off x="0" y="0"/>
          <a:ext cx="0" cy="0"/>
          <a:chOff x="0" y="0"/>
          <a:chExt cx="0" cy="0"/>
        </a:xfrm>
      </p:grpSpPr>
      <p:sp>
        <p:nvSpPr>
          <p:cNvPr id="445" name="Google Shape;445;p16"/>
          <p:cNvSpPr txBox="1"/>
          <p:nvPr>
            <p:ph type="ctrTitle"/>
          </p:nvPr>
        </p:nvSpPr>
        <p:spPr>
          <a:xfrm>
            <a:off x="4370642" y="2965572"/>
            <a:ext cx="7198853" cy="926856"/>
          </a:xfrm>
          <a:prstGeom prst="rect">
            <a:avLst/>
          </a:prstGeom>
          <a:noFill/>
          <a:ln>
            <a:noFill/>
          </a:ln>
        </p:spPr>
        <p:txBody>
          <a:bodyPr anchorCtr="0" anchor="ctr" bIns="45700" lIns="91425" spcFirstLastPara="1" rIns="91425" wrap="square" tIns="45700">
            <a:normAutofit/>
          </a:bodyPr>
          <a:lstStyle/>
          <a:p>
            <a:pPr indent="0" lvl="0" marL="0" rtl="0" algn="just">
              <a:lnSpc>
                <a:spcPct val="90000"/>
              </a:lnSpc>
              <a:spcBef>
                <a:spcPts val="0"/>
              </a:spcBef>
              <a:spcAft>
                <a:spcPts val="0"/>
              </a:spcAft>
              <a:buClr>
                <a:schemeClr val="lt1"/>
              </a:buClr>
              <a:buSzPts val="5300"/>
              <a:buFont typeface="Quattrocento Sans"/>
              <a:buNone/>
            </a:pPr>
            <a:r>
              <a:rPr b="1" lang="en-US">
                <a:latin typeface="Quattrocento Sans"/>
                <a:ea typeface="Quattrocento Sans"/>
                <a:cs typeface="Quattrocento Sans"/>
                <a:sym typeface="Quattrocento Sans"/>
              </a:rPr>
              <a:t>TRANG BỊ TIỆN NGHI</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0" name="Shape 450"/>
        <p:cNvGrpSpPr/>
        <p:nvPr/>
      </p:nvGrpSpPr>
      <p:grpSpPr>
        <a:xfrm>
          <a:off x="0" y="0"/>
          <a:ext cx="0" cy="0"/>
          <a:chOff x="0" y="0"/>
          <a:chExt cx="0" cy="0"/>
        </a:xfrm>
      </p:grpSpPr>
      <p:sp>
        <p:nvSpPr>
          <p:cNvPr id="451" name="Google Shape;451;p17"/>
          <p:cNvSpPr txBox="1"/>
          <p:nvPr>
            <p:ph idx="1" type="body"/>
          </p:nvPr>
        </p:nvSpPr>
        <p:spPr>
          <a:xfrm>
            <a:off x="487363" y="504427"/>
            <a:ext cx="9199562" cy="7239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1464F4"/>
              </a:buClr>
              <a:buSzPts val="3400"/>
              <a:buNone/>
            </a:pPr>
            <a:r>
              <a:rPr b="1" lang="en-US">
                <a:latin typeface="Quattrocento Sans"/>
                <a:ea typeface="Quattrocento Sans"/>
                <a:cs typeface="Quattrocento Sans"/>
                <a:sym typeface="Quattrocento Sans"/>
              </a:rPr>
              <a:t>HỆ THỐNG THÔNG TIN GIẢI TRÍ</a:t>
            </a:r>
            <a:endParaRPr/>
          </a:p>
        </p:txBody>
      </p:sp>
      <p:sp>
        <p:nvSpPr>
          <p:cNvPr id="452" name="Google Shape;452;p17"/>
          <p:cNvSpPr txBox="1"/>
          <p:nvPr/>
        </p:nvSpPr>
        <p:spPr>
          <a:xfrm>
            <a:off x="308173" y="1355327"/>
            <a:ext cx="5903603" cy="4749165"/>
          </a:xfrm>
          <a:prstGeom prst="rect">
            <a:avLst/>
          </a:prstGeom>
          <a:noFill/>
          <a:ln>
            <a:noFill/>
          </a:ln>
        </p:spPr>
        <p:txBody>
          <a:bodyPr anchorCtr="0" anchor="t" bIns="45700" lIns="91425" spcFirstLastPara="1" rIns="91425" wrap="square" tIns="45700">
            <a:noAutofit/>
          </a:bodyPr>
          <a:lstStyle/>
          <a:p>
            <a:pPr indent="-342900" lvl="0" marL="342900" marR="0" rtl="0" algn="just">
              <a:lnSpc>
                <a:spcPct val="150000"/>
              </a:lnSpc>
              <a:spcBef>
                <a:spcPts val="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Màn hình giải trí cảm ứng 12,9 inch nghiêng về phía người lái, tích hợp các tính năng giải trí thông minh</a:t>
            </a:r>
            <a:endParaRPr sz="1800">
              <a:solidFill>
                <a:schemeClr val="dk1"/>
              </a:solidFill>
              <a:latin typeface="Quattrocento Sans"/>
              <a:ea typeface="Quattrocento Sans"/>
              <a:cs typeface="Quattrocento Sans"/>
              <a:sym typeface="Quattrocento Sans"/>
            </a:endParaRPr>
          </a:p>
          <a:p>
            <a:pPr indent="-342900" lvl="0" marL="342900" marR="0" rtl="0" algn="just">
              <a:lnSpc>
                <a:spcPct val="15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Màn hình lái HUD (Plus)</a:t>
            </a:r>
            <a:endParaRPr/>
          </a:p>
          <a:p>
            <a:pPr indent="-342900" lvl="0" marL="342900" marR="0" rtl="0" algn="just">
              <a:lnSpc>
                <a:spcPct val="15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Sạc không dây (Plus)</a:t>
            </a:r>
            <a:endParaRPr/>
          </a:p>
          <a:p>
            <a:pPr indent="-342900" lvl="0" marL="342900" marR="0" rtl="0" algn="just">
              <a:lnSpc>
                <a:spcPct val="15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Hệ thống loa: 8 loa (Plus), 6 loa (7 Eco)</a:t>
            </a:r>
            <a:endParaRPr/>
          </a:p>
          <a:p>
            <a:pPr indent="-342900" lvl="0" marL="342900" marR="0" rtl="0" algn="just">
              <a:lnSpc>
                <a:spcPct val="15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Cổng kết nối USB loại A hàng ghế trước: 2 cổng</a:t>
            </a:r>
            <a:endParaRPr sz="1800">
              <a:solidFill>
                <a:schemeClr val="dk1"/>
              </a:solidFill>
              <a:latin typeface="Quattrocento Sans"/>
              <a:ea typeface="Quattrocento Sans"/>
              <a:cs typeface="Quattrocento Sans"/>
              <a:sym typeface="Quattrocento Sans"/>
            </a:endParaRPr>
          </a:p>
          <a:p>
            <a:pPr indent="-342900" lvl="0" marL="342900" marR="0" rtl="0" algn="just">
              <a:lnSpc>
                <a:spcPct val="15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Cổng kết nối USB loại A hàng ghế 2: 2 cổng (Plus)</a:t>
            </a:r>
            <a:endParaRPr/>
          </a:p>
          <a:p>
            <a:pPr indent="-342900" lvl="0" marL="342900" marR="0" rtl="0" algn="just">
              <a:lnSpc>
                <a:spcPct val="15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Cổng kết nối USB loại C (90W): 1 cổng (Plus) </a:t>
            </a:r>
            <a:endParaRPr/>
          </a:p>
          <a:p>
            <a:pPr indent="-342900" lvl="0" marL="342900" marR="0" rtl="0" algn="just">
              <a:lnSpc>
                <a:spcPct val="15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Cổng sạc 12V hàng ghế trước: 1 cổng</a:t>
            </a:r>
            <a:endParaRPr sz="1800">
              <a:solidFill>
                <a:schemeClr val="dk1"/>
              </a:solidFill>
              <a:latin typeface="Quattrocento Sans"/>
              <a:ea typeface="Quattrocento Sans"/>
              <a:cs typeface="Quattrocento Sans"/>
              <a:sym typeface="Quattrocento Sans"/>
            </a:endParaRPr>
          </a:p>
        </p:txBody>
      </p:sp>
      <p:pic>
        <p:nvPicPr>
          <p:cNvPr id="453" name="Google Shape;453;p17"/>
          <p:cNvPicPr preferRelativeResize="0"/>
          <p:nvPr/>
        </p:nvPicPr>
        <p:blipFill rotWithShape="1">
          <a:blip r:embed="rId3">
            <a:alphaModFix/>
          </a:blip>
          <a:srcRect b="0" l="0" r="0" t="0"/>
          <a:stretch/>
        </p:blipFill>
        <p:spPr>
          <a:xfrm>
            <a:off x="6454973" y="1567072"/>
            <a:ext cx="5737027" cy="4054742"/>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7" name="Shape 457"/>
        <p:cNvGrpSpPr/>
        <p:nvPr/>
      </p:nvGrpSpPr>
      <p:grpSpPr>
        <a:xfrm>
          <a:off x="0" y="0"/>
          <a:ext cx="0" cy="0"/>
          <a:chOff x="0" y="0"/>
          <a:chExt cx="0" cy="0"/>
        </a:xfrm>
      </p:grpSpPr>
      <p:sp>
        <p:nvSpPr>
          <p:cNvPr id="458" name="Google Shape;458;p18"/>
          <p:cNvSpPr txBox="1"/>
          <p:nvPr>
            <p:ph idx="1" type="body"/>
          </p:nvPr>
        </p:nvSpPr>
        <p:spPr>
          <a:xfrm>
            <a:off x="-228600" y="430174"/>
            <a:ext cx="5888299" cy="7239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1464F4"/>
              </a:buClr>
              <a:buSzPts val="3400"/>
              <a:buNone/>
            </a:pPr>
            <a:r>
              <a:rPr b="1" lang="en-US">
                <a:latin typeface="Quattrocento Sans"/>
                <a:ea typeface="Quattrocento Sans"/>
                <a:cs typeface="Quattrocento Sans"/>
                <a:sym typeface="Quattrocento Sans"/>
              </a:rPr>
              <a:t>HỆ THỐNG ĐIỀU HÒA</a:t>
            </a:r>
            <a:endParaRPr/>
          </a:p>
        </p:txBody>
      </p:sp>
      <p:sp>
        <p:nvSpPr>
          <p:cNvPr id="459" name="Google Shape;459;p18"/>
          <p:cNvSpPr txBox="1"/>
          <p:nvPr/>
        </p:nvSpPr>
        <p:spPr>
          <a:xfrm>
            <a:off x="198007" y="1530128"/>
            <a:ext cx="6175497" cy="3797743"/>
          </a:xfrm>
          <a:prstGeom prst="rect">
            <a:avLst/>
          </a:prstGeom>
          <a:solidFill>
            <a:schemeClr val="lt1">
              <a:alpha val="40784"/>
            </a:schemeClr>
          </a:solidFill>
          <a:ln>
            <a:noFill/>
          </a:ln>
        </p:spPr>
        <p:txBody>
          <a:bodyPr anchorCtr="0" anchor="ctr" bIns="45700" lIns="91425" spcFirstLastPara="1" rIns="91425" wrap="square" tIns="45700">
            <a:noAutofit/>
          </a:bodyPr>
          <a:lstStyle/>
          <a:p>
            <a:pPr indent="-342900" lvl="0" marL="342900" marR="0" rtl="0" algn="just">
              <a:lnSpc>
                <a:spcPct val="150000"/>
              </a:lnSpc>
              <a:spcBef>
                <a:spcPts val="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VF 7 trang bị hệ thống điều hòa tự động 2 vùng độc lập </a:t>
            </a:r>
            <a:endParaRPr/>
          </a:p>
          <a:p>
            <a:pPr indent="-342900" lvl="0" marL="342900" marR="0" rtl="0" algn="just">
              <a:lnSpc>
                <a:spcPct val="15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Chức năng kiểm soát chất lượng không khí (Plus)</a:t>
            </a:r>
            <a:endParaRPr/>
          </a:p>
          <a:p>
            <a:pPr indent="-342900" lvl="0" marL="342900" marR="0" rtl="0" algn="just">
              <a:lnSpc>
                <a:spcPct val="15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Chức năng ion hóa không khí (Plus)</a:t>
            </a:r>
            <a:endParaRPr/>
          </a:p>
          <a:p>
            <a:pPr indent="-342900" lvl="0" marL="342900" marR="0" rtl="0" algn="just">
              <a:lnSpc>
                <a:spcPct val="15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Lọc không khí cabin: lọc bụi PM2.5, phấn hoa (7 Eco), lọc bụi siêu mịn Combi 1.0 (Plus)</a:t>
            </a:r>
            <a:endParaRPr/>
          </a:p>
          <a:p>
            <a:pPr indent="-342900" lvl="0" marL="342900" marR="0" rtl="0" algn="just">
              <a:lnSpc>
                <a:spcPct val="15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Chức năng làm tan sương/ tan băng</a:t>
            </a:r>
            <a:endParaRPr sz="1800">
              <a:solidFill>
                <a:schemeClr val="dk1"/>
              </a:solidFill>
              <a:latin typeface="Quattrocento Sans"/>
              <a:ea typeface="Quattrocento Sans"/>
              <a:cs typeface="Quattrocento Sans"/>
              <a:sym typeface="Quattrocento Sans"/>
            </a:endParaRPr>
          </a:p>
          <a:p>
            <a:pPr indent="-342900" lvl="0" marL="342900" marR="0" rtl="0" algn="just">
              <a:lnSpc>
                <a:spcPct val="15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Cửa gió điều hòa cho hàng ghế thứ 2</a:t>
            </a:r>
            <a:endParaRPr/>
          </a:p>
        </p:txBody>
      </p:sp>
      <p:pic>
        <p:nvPicPr>
          <p:cNvPr id="460" name="Google Shape;460;p18"/>
          <p:cNvPicPr preferRelativeResize="0"/>
          <p:nvPr/>
        </p:nvPicPr>
        <p:blipFill rotWithShape="1">
          <a:blip r:embed="rId3">
            <a:alphaModFix/>
          </a:blip>
          <a:srcRect b="0" l="0" r="0" t="0"/>
          <a:stretch/>
        </p:blipFill>
        <p:spPr>
          <a:xfrm>
            <a:off x="6373504" y="2011019"/>
            <a:ext cx="5620489" cy="3127388"/>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4" name="Shape 464"/>
        <p:cNvGrpSpPr/>
        <p:nvPr/>
      </p:nvGrpSpPr>
      <p:grpSpPr>
        <a:xfrm>
          <a:off x="0" y="0"/>
          <a:ext cx="0" cy="0"/>
          <a:chOff x="0" y="0"/>
          <a:chExt cx="0" cy="0"/>
        </a:xfrm>
      </p:grpSpPr>
      <p:sp>
        <p:nvSpPr>
          <p:cNvPr id="465" name="Google Shape;465;p19"/>
          <p:cNvSpPr txBox="1"/>
          <p:nvPr>
            <p:ph idx="1" type="body"/>
          </p:nvPr>
        </p:nvSpPr>
        <p:spPr>
          <a:xfrm>
            <a:off x="487363" y="504427"/>
            <a:ext cx="9199562" cy="7239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1464F4"/>
              </a:buClr>
              <a:buSzPts val="3400"/>
              <a:buNone/>
            </a:pPr>
            <a:r>
              <a:rPr b="1" lang="en-US">
                <a:latin typeface="Quattrocento Sans"/>
                <a:ea typeface="Quattrocento Sans"/>
                <a:cs typeface="Quattrocento Sans"/>
                <a:sym typeface="Quattrocento Sans"/>
              </a:rPr>
              <a:t>TRỢ LÝ ẢO VIVI</a:t>
            </a:r>
            <a:endParaRPr/>
          </a:p>
        </p:txBody>
      </p:sp>
      <p:sp>
        <p:nvSpPr>
          <p:cNvPr id="466" name="Google Shape;466;p19"/>
          <p:cNvSpPr txBox="1"/>
          <p:nvPr/>
        </p:nvSpPr>
        <p:spPr>
          <a:xfrm>
            <a:off x="487363" y="1931029"/>
            <a:ext cx="6964178" cy="6350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2500"/>
              <a:buFont typeface="Arial"/>
              <a:buNone/>
            </a:pPr>
            <a:r>
              <a:t/>
            </a:r>
            <a:endParaRPr sz="2500">
              <a:solidFill>
                <a:schemeClr val="dk1"/>
              </a:solidFill>
              <a:latin typeface="Quattrocento Sans"/>
              <a:ea typeface="Quattrocento Sans"/>
              <a:cs typeface="Quattrocento Sans"/>
              <a:sym typeface="Quattrocento Sans"/>
            </a:endParaRPr>
          </a:p>
        </p:txBody>
      </p:sp>
      <p:pic>
        <p:nvPicPr>
          <p:cNvPr descr="ViVi - VinBigData" id="467" name="Google Shape;467;p19"/>
          <p:cNvPicPr preferRelativeResize="0"/>
          <p:nvPr/>
        </p:nvPicPr>
        <p:blipFill rotWithShape="1">
          <a:blip r:embed="rId3">
            <a:alphaModFix/>
          </a:blip>
          <a:srcRect b="0" l="0" r="0" t="0"/>
          <a:stretch/>
        </p:blipFill>
        <p:spPr>
          <a:xfrm>
            <a:off x="5808552" y="637954"/>
            <a:ext cx="6018841" cy="5422605"/>
          </a:xfrm>
          <a:prstGeom prst="rect">
            <a:avLst/>
          </a:prstGeom>
          <a:noFill/>
          <a:ln>
            <a:noFill/>
          </a:ln>
        </p:spPr>
      </p:pic>
      <p:sp>
        <p:nvSpPr>
          <p:cNvPr id="468" name="Google Shape;468;p19"/>
          <p:cNvSpPr txBox="1"/>
          <p:nvPr/>
        </p:nvSpPr>
        <p:spPr>
          <a:xfrm>
            <a:off x="546880" y="2164990"/>
            <a:ext cx="5395644" cy="4029096"/>
          </a:xfrm>
          <a:prstGeom prst="rect">
            <a:avLst/>
          </a:prstGeom>
          <a:noFill/>
          <a:ln>
            <a:noFill/>
          </a:ln>
        </p:spPr>
        <p:txBody>
          <a:bodyPr anchorCtr="0" anchor="t" bIns="45700" lIns="91425" spcFirstLastPara="1" rIns="91425" wrap="square" tIns="45700">
            <a:noAutofit/>
          </a:bodyPr>
          <a:lstStyle/>
          <a:p>
            <a:pPr indent="-342900" lvl="0" marL="342900" marR="0" rtl="0" algn="just">
              <a:lnSpc>
                <a:spcPct val="150000"/>
              </a:lnSpc>
              <a:spcBef>
                <a:spcPts val="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Được phát triển bởi VinBigData – công ty công nghệ thuộc tập đoàn Vingroup</a:t>
            </a:r>
            <a:endParaRPr sz="1800">
              <a:solidFill>
                <a:schemeClr val="dk1"/>
              </a:solidFill>
              <a:latin typeface="Quattrocento Sans"/>
              <a:ea typeface="Quattrocento Sans"/>
              <a:cs typeface="Quattrocento Sans"/>
              <a:sym typeface="Quattrocento Sans"/>
            </a:endParaRPr>
          </a:p>
          <a:p>
            <a:pPr indent="-342900" lvl="0" marL="342900" marR="0" rtl="0" algn="just">
              <a:lnSpc>
                <a:spcPct val="150000"/>
              </a:lnSpc>
              <a:spcBef>
                <a:spcPts val="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Sử dụng ra lệnh bằng giọng nói thông qua câu lệnh "Hey VinFast" để điều khiển các tính năng của xe: điều hòa, cửa kính, gửi tin nhắn, gọi điện…</a:t>
            </a:r>
            <a:endParaRPr/>
          </a:p>
          <a:p>
            <a:pPr indent="-342900" lvl="0" marL="342900" marR="0" rtl="0" algn="just">
              <a:lnSpc>
                <a:spcPct val="150000"/>
              </a:lnSpc>
              <a:spcBef>
                <a:spcPts val="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Thư viện sách nói, FPT Play…</a:t>
            </a:r>
            <a:endParaRPr/>
          </a:p>
          <a:p>
            <a:pPr indent="-228600" lvl="0" marL="342900" marR="0" rtl="0" algn="just">
              <a:lnSpc>
                <a:spcPct val="150000"/>
              </a:lnSpc>
              <a:spcBef>
                <a:spcPts val="0"/>
              </a:spcBef>
              <a:spcAft>
                <a:spcPts val="0"/>
              </a:spcAft>
              <a:buClr>
                <a:schemeClr val="dk1"/>
              </a:buClr>
              <a:buSzPts val="1800"/>
              <a:buFont typeface="Noto Sans Symbols"/>
              <a:buNone/>
            </a:pPr>
            <a:r>
              <a:t/>
            </a:r>
            <a:endParaRPr sz="1800">
              <a:solidFill>
                <a:schemeClr val="dk1"/>
              </a:solidFill>
              <a:latin typeface="Quattrocento Sans"/>
              <a:ea typeface="Quattrocento Sans"/>
              <a:cs typeface="Quattrocento Sans"/>
              <a:sym typeface="Quattrocento Sans"/>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2" name="Shape 472"/>
        <p:cNvGrpSpPr/>
        <p:nvPr/>
      </p:nvGrpSpPr>
      <p:grpSpPr>
        <a:xfrm>
          <a:off x="0" y="0"/>
          <a:ext cx="0" cy="0"/>
          <a:chOff x="0" y="0"/>
          <a:chExt cx="0" cy="0"/>
        </a:xfrm>
      </p:grpSpPr>
      <p:sp>
        <p:nvSpPr>
          <p:cNvPr id="473" name="Google Shape;473;p20"/>
          <p:cNvSpPr txBox="1"/>
          <p:nvPr>
            <p:ph type="ctrTitle"/>
          </p:nvPr>
        </p:nvSpPr>
        <p:spPr>
          <a:xfrm>
            <a:off x="4497642" y="2965572"/>
            <a:ext cx="7198853" cy="926856"/>
          </a:xfrm>
          <a:prstGeom prst="rect">
            <a:avLst/>
          </a:prstGeom>
          <a:noFill/>
          <a:ln>
            <a:noFill/>
          </a:ln>
        </p:spPr>
        <p:txBody>
          <a:bodyPr anchorCtr="0" anchor="ctr" bIns="45700" lIns="91425" spcFirstLastPara="1" rIns="91425" wrap="square" tIns="45700">
            <a:normAutofit/>
          </a:bodyPr>
          <a:lstStyle/>
          <a:p>
            <a:pPr indent="0" lvl="0" marL="0" rtl="0" algn="just">
              <a:lnSpc>
                <a:spcPct val="90000"/>
              </a:lnSpc>
              <a:spcBef>
                <a:spcPts val="0"/>
              </a:spcBef>
              <a:spcAft>
                <a:spcPts val="0"/>
              </a:spcAft>
              <a:buClr>
                <a:schemeClr val="lt1"/>
              </a:buClr>
              <a:buSzPts val="5300"/>
              <a:buFont typeface="Quattrocento Sans"/>
              <a:buNone/>
            </a:pPr>
            <a:r>
              <a:rPr b="1" lang="en-US">
                <a:latin typeface="Quattrocento Sans"/>
                <a:ea typeface="Quattrocento Sans"/>
                <a:cs typeface="Quattrocento Sans"/>
                <a:sym typeface="Quattrocento Sans"/>
              </a:rPr>
              <a:t>AN TOÀN &amp; AN NINH</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7" name="Shape 477"/>
        <p:cNvGrpSpPr/>
        <p:nvPr/>
      </p:nvGrpSpPr>
      <p:grpSpPr>
        <a:xfrm>
          <a:off x="0" y="0"/>
          <a:ext cx="0" cy="0"/>
          <a:chOff x="0" y="0"/>
          <a:chExt cx="0" cy="0"/>
        </a:xfrm>
      </p:grpSpPr>
      <p:sp>
        <p:nvSpPr>
          <p:cNvPr id="478" name="Google Shape;478;p21"/>
          <p:cNvSpPr txBox="1"/>
          <p:nvPr>
            <p:ph idx="1" type="body"/>
          </p:nvPr>
        </p:nvSpPr>
        <p:spPr>
          <a:xfrm>
            <a:off x="740751" y="398256"/>
            <a:ext cx="9199562" cy="7239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1464F4"/>
              </a:buClr>
              <a:buSzPts val="3400"/>
              <a:buNone/>
            </a:pPr>
            <a:r>
              <a:rPr b="1" lang="en-US">
                <a:latin typeface="Quattrocento Sans"/>
                <a:ea typeface="Quattrocento Sans"/>
                <a:cs typeface="Quattrocento Sans"/>
                <a:sym typeface="Quattrocento Sans"/>
              </a:rPr>
              <a:t>HỆ THỐNG PHANH &amp; AN TOÀN</a:t>
            </a:r>
            <a:endParaRPr/>
          </a:p>
        </p:txBody>
      </p:sp>
      <p:sp>
        <p:nvSpPr>
          <p:cNvPr id="479" name="Google Shape;479;p21"/>
          <p:cNvSpPr txBox="1"/>
          <p:nvPr/>
        </p:nvSpPr>
        <p:spPr>
          <a:xfrm>
            <a:off x="305841" y="1578638"/>
            <a:ext cx="5618159" cy="4176553"/>
          </a:xfrm>
          <a:prstGeom prst="rect">
            <a:avLst/>
          </a:prstGeom>
          <a:noFill/>
          <a:ln>
            <a:noFill/>
          </a:ln>
        </p:spPr>
        <p:txBody>
          <a:bodyPr anchorCtr="0" anchor="t" bIns="45700" lIns="91425" spcFirstLastPara="1" rIns="91425" wrap="square" tIns="45700">
            <a:noAutofit/>
          </a:bodyPr>
          <a:lstStyle/>
          <a:p>
            <a:pPr indent="-342900" lvl="0" marL="342900" marR="0" rtl="0" algn="l">
              <a:lnSpc>
                <a:spcPct val="150000"/>
              </a:lnSpc>
              <a:spcBef>
                <a:spcPts val="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Trang bị hệ thống phanh trước &amp; sau: phanh đĩa</a:t>
            </a:r>
            <a:endParaRPr sz="1800">
              <a:solidFill>
                <a:schemeClr val="dk1"/>
              </a:solidFill>
              <a:latin typeface="Quattrocento Sans"/>
              <a:ea typeface="Quattrocento Sans"/>
              <a:cs typeface="Quattrocento Sans"/>
              <a:sym typeface="Quattrocento Sans"/>
            </a:endParaRPr>
          </a:p>
          <a:p>
            <a:pPr indent="-342900" lvl="0" marL="342900" marR="0" rtl="0" algn="l">
              <a:lnSpc>
                <a:spcPct val="150000"/>
              </a:lnSpc>
              <a:spcBef>
                <a:spcPts val="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ABS: chống bó cứng phanh</a:t>
            </a:r>
            <a:endParaRPr sz="1800">
              <a:solidFill>
                <a:schemeClr val="dk1"/>
              </a:solidFill>
              <a:latin typeface="Quattrocento Sans"/>
              <a:ea typeface="Quattrocento Sans"/>
              <a:cs typeface="Quattrocento Sans"/>
              <a:sym typeface="Quattrocento Sans"/>
            </a:endParaRPr>
          </a:p>
          <a:p>
            <a:pPr indent="-342900" lvl="0" marL="342900" marR="0" rtl="0" algn="l">
              <a:lnSpc>
                <a:spcPct val="150000"/>
              </a:lnSpc>
              <a:spcBef>
                <a:spcPts val="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BA: hỗ trợ phanh khẩn cấp</a:t>
            </a:r>
            <a:endParaRPr sz="1800">
              <a:solidFill>
                <a:schemeClr val="dk1"/>
              </a:solidFill>
              <a:latin typeface="Quattrocento Sans"/>
              <a:ea typeface="Quattrocento Sans"/>
              <a:cs typeface="Quattrocento Sans"/>
              <a:sym typeface="Quattrocento Sans"/>
            </a:endParaRPr>
          </a:p>
          <a:p>
            <a:pPr indent="-342900" lvl="0" marL="342900" marR="0" rtl="0" algn="l">
              <a:lnSpc>
                <a:spcPct val="150000"/>
              </a:lnSpc>
              <a:spcBef>
                <a:spcPts val="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EBD: phân phối lực phanh điện tử</a:t>
            </a:r>
            <a:endParaRPr sz="1800">
              <a:solidFill>
                <a:schemeClr val="dk1"/>
              </a:solidFill>
              <a:latin typeface="Quattrocento Sans"/>
              <a:ea typeface="Quattrocento Sans"/>
              <a:cs typeface="Quattrocento Sans"/>
              <a:sym typeface="Quattrocento Sans"/>
            </a:endParaRPr>
          </a:p>
          <a:p>
            <a:pPr indent="-342900" lvl="0" marL="342900" marR="0" rtl="0" algn="l">
              <a:lnSpc>
                <a:spcPct val="150000"/>
              </a:lnSpc>
              <a:spcBef>
                <a:spcPts val="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ESC: cân bằng điện tử</a:t>
            </a:r>
            <a:endParaRPr sz="1800">
              <a:solidFill>
                <a:schemeClr val="dk1"/>
              </a:solidFill>
              <a:latin typeface="Quattrocento Sans"/>
              <a:ea typeface="Quattrocento Sans"/>
              <a:cs typeface="Quattrocento Sans"/>
              <a:sym typeface="Quattrocento Sans"/>
            </a:endParaRPr>
          </a:p>
          <a:p>
            <a:pPr indent="-342900" lvl="0" marL="342900" marR="0" rtl="0" algn="l">
              <a:lnSpc>
                <a:spcPct val="150000"/>
              </a:lnSpc>
              <a:spcBef>
                <a:spcPts val="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TCS: kiểm soát lực kéo</a:t>
            </a:r>
            <a:endParaRPr sz="1800">
              <a:solidFill>
                <a:schemeClr val="dk1"/>
              </a:solidFill>
              <a:latin typeface="Quattrocento Sans"/>
              <a:ea typeface="Quattrocento Sans"/>
              <a:cs typeface="Quattrocento Sans"/>
              <a:sym typeface="Quattrocento Sans"/>
            </a:endParaRPr>
          </a:p>
          <a:p>
            <a:pPr indent="-342900" lvl="0" marL="342900" marR="0" rtl="0" algn="l">
              <a:lnSpc>
                <a:spcPct val="150000"/>
              </a:lnSpc>
              <a:spcBef>
                <a:spcPts val="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HSA: khởi hành ngang dốc</a:t>
            </a:r>
            <a:endParaRPr sz="1800">
              <a:solidFill>
                <a:schemeClr val="dk1"/>
              </a:solidFill>
              <a:latin typeface="Quattrocento Sans"/>
              <a:ea typeface="Quattrocento Sans"/>
              <a:cs typeface="Quattrocento Sans"/>
              <a:sym typeface="Quattrocento Sans"/>
            </a:endParaRPr>
          </a:p>
          <a:p>
            <a:pPr indent="-342900" lvl="0" marL="342900" marR="0" rtl="0" algn="l">
              <a:lnSpc>
                <a:spcPct val="150000"/>
              </a:lnSpc>
              <a:spcBef>
                <a:spcPts val="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ESS: đèn báo phanh khẩn cấp</a:t>
            </a:r>
            <a:endParaRPr sz="1800">
              <a:solidFill>
                <a:schemeClr val="dk1"/>
              </a:solidFill>
              <a:latin typeface="Quattrocento Sans"/>
              <a:ea typeface="Quattrocento Sans"/>
              <a:cs typeface="Quattrocento Sans"/>
              <a:sym typeface="Quattrocento Sans"/>
            </a:endParaRPr>
          </a:p>
          <a:p>
            <a:pPr indent="-342900" lvl="0" marL="342900" marR="0" rtl="0" algn="l">
              <a:lnSpc>
                <a:spcPct val="150000"/>
              </a:lnSpc>
              <a:spcBef>
                <a:spcPts val="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ROM: chức năng chống lật</a:t>
            </a:r>
            <a:endParaRPr sz="1800">
              <a:solidFill>
                <a:schemeClr val="dk1"/>
              </a:solidFill>
              <a:latin typeface="Quattrocento Sans"/>
              <a:ea typeface="Quattrocento Sans"/>
              <a:cs typeface="Quattrocento Sans"/>
              <a:sym typeface="Quattrocento Sans"/>
            </a:endParaRPr>
          </a:p>
          <a:p>
            <a:pPr indent="-342900" lvl="0" marL="342900" marR="0" rtl="0" algn="l">
              <a:lnSpc>
                <a:spcPct val="150000"/>
              </a:lnSpc>
              <a:spcBef>
                <a:spcPts val="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dTPMS: cảnh báo áp suất lốp – trực tiếp</a:t>
            </a:r>
            <a:endParaRPr sz="1800">
              <a:solidFill>
                <a:schemeClr val="dk1"/>
              </a:solidFill>
              <a:latin typeface="Quattrocento Sans"/>
              <a:ea typeface="Quattrocento Sans"/>
              <a:cs typeface="Quattrocento Sans"/>
              <a:sym typeface="Quattrocento Sans"/>
            </a:endParaRPr>
          </a:p>
          <a:p>
            <a:pPr indent="0" lvl="0" marL="0" marR="0" rtl="0" algn="l">
              <a:lnSpc>
                <a:spcPct val="150000"/>
              </a:lnSpc>
              <a:spcBef>
                <a:spcPts val="0"/>
              </a:spcBef>
              <a:spcAft>
                <a:spcPts val="0"/>
              </a:spcAft>
              <a:buNone/>
            </a:pPr>
            <a:r>
              <a:t/>
            </a:r>
            <a:endParaRPr sz="1800">
              <a:solidFill>
                <a:schemeClr val="dk1"/>
              </a:solidFill>
              <a:latin typeface="Quattrocento Sans"/>
              <a:ea typeface="Quattrocento Sans"/>
              <a:cs typeface="Quattrocento Sans"/>
              <a:sym typeface="Quattrocento Sans"/>
            </a:endParaRPr>
          </a:p>
        </p:txBody>
      </p:sp>
      <p:pic>
        <p:nvPicPr>
          <p:cNvPr descr="Thông số kỹ thuật VF 7 cập nhật mới nhất 2023" id="480" name="Google Shape;480;p21"/>
          <p:cNvPicPr preferRelativeResize="0"/>
          <p:nvPr/>
        </p:nvPicPr>
        <p:blipFill rotWithShape="1">
          <a:blip r:embed="rId3">
            <a:alphaModFix/>
          </a:blip>
          <a:srcRect b="0" l="0" r="0" t="0"/>
          <a:stretch/>
        </p:blipFill>
        <p:spPr>
          <a:xfrm>
            <a:off x="5849959" y="1811868"/>
            <a:ext cx="6342041" cy="3710094"/>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4" name="Shape 484"/>
        <p:cNvGrpSpPr/>
        <p:nvPr/>
      </p:nvGrpSpPr>
      <p:grpSpPr>
        <a:xfrm>
          <a:off x="0" y="0"/>
          <a:ext cx="0" cy="0"/>
          <a:chOff x="0" y="0"/>
          <a:chExt cx="0" cy="0"/>
        </a:xfrm>
      </p:grpSpPr>
      <p:sp>
        <p:nvSpPr>
          <p:cNvPr id="485" name="Google Shape;485;p22"/>
          <p:cNvSpPr txBox="1"/>
          <p:nvPr>
            <p:ph idx="1" type="body"/>
          </p:nvPr>
        </p:nvSpPr>
        <p:spPr>
          <a:xfrm>
            <a:off x="487363" y="504427"/>
            <a:ext cx="9199562" cy="7239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1464F4"/>
              </a:buClr>
              <a:buSzPts val="3400"/>
              <a:buNone/>
            </a:pPr>
            <a:r>
              <a:rPr b="1" lang="en-US">
                <a:latin typeface="Quattrocento Sans"/>
                <a:ea typeface="Quattrocento Sans"/>
                <a:cs typeface="Quattrocento Sans"/>
                <a:sym typeface="Quattrocento Sans"/>
              </a:rPr>
              <a:t>HỆ THỐNG TÚI KHÍ</a:t>
            </a:r>
            <a:endParaRPr/>
          </a:p>
        </p:txBody>
      </p:sp>
      <p:sp>
        <p:nvSpPr>
          <p:cNvPr id="486" name="Google Shape;486;p22"/>
          <p:cNvSpPr txBox="1"/>
          <p:nvPr/>
        </p:nvSpPr>
        <p:spPr>
          <a:xfrm>
            <a:off x="487363" y="2003765"/>
            <a:ext cx="5608637" cy="3087538"/>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Clr>
                <a:schemeClr val="dk1"/>
              </a:buClr>
              <a:buSzPts val="1800"/>
              <a:buFont typeface="Arial"/>
              <a:buNone/>
            </a:pPr>
            <a:r>
              <a:rPr lang="en-US" sz="1800">
                <a:solidFill>
                  <a:schemeClr val="dk1"/>
                </a:solidFill>
                <a:latin typeface="Quattrocento Sans"/>
                <a:ea typeface="Quattrocento Sans"/>
                <a:cs typeface="Quattrocento Sans"/>
                <a:sym typeface="Quattrocento Sans"/>
              </a:rPr>
              <a:t>VF 7 được trang bị </a:t>
            </a:r>
            <a:r>
              <a:rPr lang="en-US" sz="1800">
                <a:solidFill>
                  <a:srgbClr val="00B050"/>
                </a:solidFill>
                <a:latin typeface="Quattrocento Sans"/>
                <a:ea typeface="Quattrocento Sans"/>
                <a:cs typeface="Quattrocento Sans"/>
                <a:sym typeface="Quattrocento Sans"/>
              </a:rPr>
              <a:t>7 túi khí </a:t>
            </a:r>
            <a:r>
              <a:rPr lang="en-US" sz="1800">
                <a:solidFill>
                  <a:schemeClr val="dk1"/>
                </a:solidFill>
                <a:latin typeface="Quattrocento Sans"/>
                <a:ea typeface="Quattrocento Sans"/>
                <a:cs typeface="Quattrocento Sans"/>
                <a:sym typeface="Quattrocento Sans"/>
              </a:rPr>
              <a:t>trên phiên bản Plus và </a:t>
            </a:r>
            <a:r>
              <a:rPr lang="en-US" sz="1800">
                <a:solidFill>
                  <a:srgbClr val="00B050"/>
                </a:solidFill>
                <a:latin typeface="Quattrocento Sans"/>
                <a:ea typeface="Quattrocento Sans"/>
                <a:cs typeface="Quattrocento Sans"/>
                <a:sym typeface="Quattrocento Sans"/>
              </a:rPr>
              <a:t>4 túi khí</a:t>
            </a:r>
            <a:r>
              <a:rPr lang="en-US" sz="1800">
                <a:solidFill>
                  <a:schemeClr val="dk1"/>
                </a:solidFill>
                <a:latin typeface="Quattrocento Sans"/>
                <a:ea typeface="Quattrocento Sans"/>
                <a:cs typeface="Quattrocento Sans"/>
                <a:sym typeface="Quattrocento Sans"/>
              </a:rPr>
              <a:t> trên phiên bản 7 Eco:</a:t>
            </a:r>
            <a:endParaRPr/>
          </a:p>
          <a:p>
            <a:pPr indent="-342900" lvl="0" marL="342900" marR="0" rtl="0" algn="l">
              <a:lnSpc>
                <a:spcPct val="15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Túi khí cho người lái và hành khách phía trước: 02</a:t>
            </a:r>
            <a:endParaRPr/>
          </a:p>
          <a:p>
            <a:pPr indent="-342900" lvl="0" marL="342900" marR="0" rtl="0" algn="l">
              <a:lnSpc>
                <a:spcPct val="15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Túi khí rèm</a:t>
            </a:r>
            <a:r>
              <a:rPr lang="en-US" sz="1800">
                <a:solidFill>
                  <a:srgbClr val="0C0C0C"/>
                </a:solidFill>
                <a:latin typeface="Quattrocento Sans"/>
                <a:ea typeface="Quattrocento Sans"/>
                <a:cs typeface="Quattrocento Sans"/>
                <a:sym typeface="Quattrocento Sans"/>
              </a:rPr>
              <a:t>: 02 (Plus)</a:t>
            </a:r>
            <a:endParaRPr sz="1800">
              <a:solidFill>
                <a:srgbClr val="0C0C0C"/>
              </a:solidFill>
              <a:latin typeface="Quattrocento Sans"/>
              <a:ea typeface="Quattrocento Sans"/>
              <a:cs typeface="Quattrocento Sans"/>
              <a:sym typeface="Quattrocento Sans"/>
            </a:endParaRPr>
          </a:p>
          <a:p>
            <a:pPr indent="-342900" lvl="0" marL="342900" marR="0" rtl="0" algn="l">
              <a:lnSpc>
                <a:spcPct val="15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Túi khí bên hông hàng ghế trước: 02</a:t>
            </a:r>
            <a:endParaRPr/>
          </a:p>
          <a:p>
            <a:pPr indent="-342900" lvl="0" marL="342900" marR="0" rtl="0" algn="l">
              <a:lnSpc>
                <a:spcPct val="15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Túi khí đầu gối người lái: 01 (Plus)</a:t>
            </a:r>
            <a:endParaRPr/>
          </a:p>
          <a:p>
            <a:pPr indent="0" lvl="0" marL="0" marR="0" rtl="0" algn="l">
              <a:lnSpc>
                <a:spcPct val="150000"/>
              </a:lnSpc>
              <a:spcBef>
                <a:spcPts val="1000"/>
              </a:spcBef>
              <a:spcAft>
                <a:spcPts val="0"/>
              </a:spcAft>
              <a:buClr>
                <a:schemeClr val="dk1"/>
              </a:buClr>
              <a:buSzPts val="1800"/>
              <a:buFont typeface="Arial"/>
              <a:buNone/>
            </a:pPr>
            <a:r>
              <a:t/>
            </a:r>
            <a:endParaRPr sz="1800">
              <a:solidFill>
                <a:schemeClr val="dk1"/>
              </a:solidFill>
              <a:latin typeface="Quattrocento Sans"/>
              <a:ea typeface="Quattrocento Sans"/>
              <a:cs typeface="Quattrocento Sans"/>
              <a:sym typeface="Quattrocento Sans"/>
            </a:endParaRPr>
          </a:p>
        </p:txBody>
      </p:sp>
      <p:pic>
        <p:nvPicPr>
          <p:cNvPr id="487" name="Google Shape;487;p22"/>
          <p:cNvPicPr preferRelativeResize="0"/>
          <p:nvPr/>
        </p:nvPicPr>
        <p:blipFill rotWithShape="1">
          <a:blip r:embed="rId3">
            <a:alphaModFix/>
          </a:blip>
          <a:srcRect b="0" l="0" r="0" t="0"/>
          <a:stretch/>
        </p:blipFill>
        <p:spPr>
          <a:xfrm>
            <a:off x="6219143" y="1702404"/>
            <a:ext cx="5485494" cy="3656996"/>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1" name="Shape 491"/>
        <p:cNvGrpSpPr/>
        <p:nvPr/>
      </p:nvGrpSpPr>
      <p:grpSpPr>
        <a:xfrm>
          <a:off x="0" y="0"/>
          <a:ext cx="0" cy="0"/>
          <a:chOff x="0" y="0"/>
          <a:chExt cx="0" cy="0"/>
        </a:xfrm>
      </p:grpSpPr>
      <p:pic>
        <p:nvPicPr>
          <p:cNvPr descr="A black car on a road&#10;&#10;Description automatically generated" id="492" name="Google Shape;492;p23"/>
          <p:cNvPicPr preferRelativeResize="0"/>
          <p:nvPr/>
        </p:nvPicPr>
        <p:blipFill rotWithShape="1">
          <a:blip r:embed="rId3">
            <a:alphaModFix/>
          </a:blip>
          <a:srcRect b="10324" l="0" r="0" t="6212"/>
          <a:stretch/>
        </p:blipFill>
        <p:spPr>
          <a:xfrm>
            <a:off x="0" y="0"/>
            <a:ext cx="12178168" cy="6858000"/>
          </a:xfrm>
          <a:prstGeom prst="rect">
            <a:avLst/>
          </a:prstGeom>
          <a:gradFill>
            <a:gsLst>
              <a:gs pos="0">
                <a:srgbClr val="787CFE"/>
              </a:gs>
              <a:gs pos="100000">
                <a:srgbClr val="787CFE"/>
              </a:gs>
            </a:gsLst>
            <a:lin ang="2700000" scaled="0"/>
          </a:gradFill>
          <a:ln>
            <a:noFill/>
          </a:ln>
        </p:spPr>
      </p:pic>
      <p:sp>
        <p:nvSpPr>
          <p:cNvPr id="493" name="Google Shape;493;p23"/>
          <p:cNvSpPr txBox="1"/>
          <p:nvPr/>
        </p:nvSpPr>
        <p:spPr>
          <a:xfrm>
            <a:off x="228287" y="914402"/>
            <a:ext cx="5397161" cy="2237848"/>
          </a:xfrm>
          <a:prstGeom prst="rect">
            <a:avLst/>
          </a:prstGeom>
          <a:solidFill>
            <a:srgbClr val="D0D0D0">
              <a:alpha val="74901"/>
            </a:srgbClr>
          </a:solid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FF"/>
              </a:buClr>
              <a:buSzPts val="1800"/>
              <a:buFont typeface="Arial"/>
              <a:buNone/>
            </a:pPr>
            <a:r>
              <a:rPr b="1" lang="en-US" sz="1800">
                <a:solidFill>
                  <a:srgbClr val="0000FF"/>
                </a:solidFill>
                <a:latin typeface="Quattrocento Sans"/>
                <a:ea typeface="Quattrocento Sans"/>
                <a:cs typeface="Quattrocento Sans"/>
                <a:sym typeface="Quattrocento Sans"/>
              </a:rPr>
              <a:t>VF 7 Eco</a:t>
            </a:r>
            <a:endParaRPr/>
          </a:p>
          <a:p>
            <a:pPr indent="-342900" lvl="0" marL="342900" marR="0" rtl="0" algn="l">
              <a:lnSpc>
                <a:spcPct val="9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Giám sát hành trình cơ bản (Cruise Control)</a:t>
            </a:r>
            <a:endParaRPr/>
          </a:p>
          <a:p>
            <a:pPr indent="-342900" lvl="0" marL="342900" marR="0" rtl="0" algn="l">
              <a:lnSpc>
                <a:spcPct val="9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Cảnh báo điểm mù</a:t>
            </a:r>
            <a:endParaRPr sz="1800">
              <a:solidFill>
                <a:schemeClr val="dk1"/>
              </a:solidFill>
              <a:latin typeface="Quattrocento Sans"/>
              <a:ea typeface="Quattrocento Sans"/>
              <a:cs typeface="Quattrocento Sans"/>
              <a:sym typeface="Quattrocento Sans"/>
            </a:endParaRPr>
          </a:p>
          <a:p>
            <a:pPr indent="-342900" lvl="0" marL="342900" marR="0" rtl="0" algn="l">
              <a:lnSpc>
                <a:spcPct val="9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Cảnh báo mở cửa</a:t>
            </a:r>
            <a:endParaRPr sz="1800">
              <a:solidFill>
                <a:schemeClr val="dk1"/>
              </a:solidFill>
              <a:latin typeface="Quattrocento Sans"/>
              <a:ea typeface="Quattrocento Sans"/>
              <a:cs typeface="Quattrocento Sans"/>
              <a:sym typeface="Quattrocento Sans"/>
            </a:endParaRPr>
          </a:p>
          <a:p>
            <a:pPr indent="-342900" lvl="0" marL="342900" marR="0" rtl="0" algn="l">
              <a:lnSpc>
                <a:spcPct val="9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Hỗ trợ đỗ xe phía sau</a:t>
            </a:r>
            <a:endParaRPr sz="1800">
              <a:solidFill>
                <a:schemeClr val="dk1"/>
              </a:solidFill>
              <a:latin typeface="Quattrocento Sans"/>
              <a:ea typeface="Quattrocento Sans"/>
              <a:cs typeface="Quattrocento Sans"/>
              <a:sym typeface="Quattrocento Sans"/>
            </a:endParaRPr>
          </a:p>
          <a:p>
            <a:pPr indent="-342900" lvl="0" marL="342900" marR="0" rtl="0" algn="l">
              <a:lnSpc>
                <a:spcPct val="9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Camera phía sau (camera lùi)</a:t>
            </a:r>
            <a:endParaRPr/>
          </a:p>
          <a:p>
            <a:pPr indent="0" lvl="0" marL="0" marR="0" rtl="0" algn="l">
              <a:lnSpc>
                <a:spcPct val="90000"/>
              </a:lnSpc>
              <a:spcBef>
                <a:spcPts val="1000"/>
              </a:spcBef>
              <a:spcAft>
                <a:spcPts val="0"/>
              </a:spcAft>
              <a:buClr>
                <a:schemeClr val="dk1"/>
              </a:buClr>
              <a:buSzPts val="1800"/>
              <a:buFont typeface="Arial"/>
              <a:buNone/>
            </a:pPr>
            <a:r>
              <a:t/>
            </a:r>
            <a:endParaRPr sz="1800">
              <a:solidFill>
                <a:schemeClr val="dk1"/>
              </a:solidFill>
              <a:latin typeface="Quattrocento Sans"/>
              <a:ea typeface="Quattrocento Sans"/>
              <a:cs typeface="Quattrocento Sans"/>
              <a:sym typeface="Quattrocento Sans"/>
            </a:endParaRPr>
          </a:p>
        </p:txBody>
      </p:sp>
      <p:sp>
        <p:nvSpPr>
          <p:cNvPr id="494" name="Google Shape;494;p23"/>
          <p:cNvSpPr txBox="1"/>
          <p:nvPr/>
        </p:nvSpPr>
        <p:spPr>
          <a:xfrm>
            <a:off x="228288" y="3429000"/>
            <a:ext cx="5397161" cy="3340476"/>
          </a:xfrm>
          <a:prstGeom prst="rect">
            <a:avLst/>
          </a:prstGeom>
          <a:solidFill>
            <a:srgbClr val="D0D0D0">
              <a:alpha val="73725"/>
            </a:srgbClr>
          </a:solid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FF"/>
              </a:buClr>
              <a:buSzPts val="1800"/>
              <a:buFont typeface="Arial"/>
              <a:buNone/>
            </a:pPr>
            <a:r>
              <a:rPr b="1" lang="en-US" sz="1800">
                <a:solidFill>
                  <a:srgbClr val="0000FF"/>
                </a:solidFill>
                <a:latin typeface="Quattrocento Sans"/>
                <a:ea typeface="Quattrocento Sans"/>
                <a:cs typeface="Quattrocento Sans"/>
                <a:sym typeface="Quattrocento Sans"/>
              </a:rPr>
              <a:t>VF 7 PLUS</a:t>
            </a:r>
            <a:endParaRPr/>
          </a:p>
          <a:p>
            <a:pPr indent="-342900" lvl="0" marL="342900" marR="0" rtl="0" algn="l">
              <a:lnSpc>
                <a:spcPct val="9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Hỗ trợ di chuyển khi ùn tắc (Level 2)</a:t>
            </a:r>
            <a:endParaRPr/>
          </a:p>
          <a:p>
            <a:pPr indent="-342900" lvl="0" marL="342900" marR="0" rtl="0" algn="l">
              <a:lnSpc>
                <a:spcPct val="9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Hỗ trợ lái trên đường cao tốc (Level 2)</a:t>
            </a:r>
            <a:endParaRPr/>
          </a:p>
          <a:p>
            <a:pPr indent="-342900" lvl="0" marL="342900" marR="0" rtl="0" algn="l">
              <a:lnSpc>
                <a:spcPct val="9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Cảnh báo chệch làn</a:t>
            </a:r>
            <a:endParaRPr sz="1800">
              <a:solidFill>
                <a:schemeClr val="dk1"/>
              </a:solidFill>
              <a:latin typeface="Quattrocento Sans"/>
              <a:ea typeface="Quattrocento Sans"/>
              <a:cs typeface="Quattrocento Sans"/>
              <a:sym typeface="Quattrocento Sans"/>
            </a:endParaRPr>
          </a:p>
          <a:p>
            <a:pPr indent="-342900" lvl="0" marL="342900" marR="0" rtl="0" algn="l">
              <a:lnSpc>
                <a:spcPct val="9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Hỗ trợ giữ làn</a:t>
            </a:r>
            <a:endParaRPr sz="1800">
              <a:solidFill>
                <a:schemeClr val="dk1"/>
              </a:solidFill>
              <a:latin typeface="Quattrocento Sans"/>
              <a:ea typeface="Quattrocento Sans"/>
              <a:cs typeface="Quattrocento Sans"/>
              <a:sym typeface="Quattrocento Sans"/>
            </a:endParaRPr>
          </a:p>
          <a:p>
            <a:pPr indent="-342900" lvl="0" marL="342900" marR="0" rtl="0" algn="l">
              <a:lnSpc>
                <a:spcPct val="9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Hỗ trợ giữ làn khẩn cấp</a:t>
            </a:r>
            <a:endParaRPr sz="1800">
              <a:solidFill>
                <a:schemeClr val="dk1"/>
              </a:solidFill>
              <a:latin typeface="Quattrocento Sans"/>
              <a:ea typeface="Quattrocento Sans"/>
              <a:cs typeface="Quattrocento Sans"/>
              <a:sym typeface="Quattrocento Sans"/>
            </a:endParaRPr>
          </a:p>
          <a:p>
            <a:pPr indent="-342900" lvl="0" marL="342900" marR="0" rtl="0" algn="l">
              <a:lnSpc>
                <a:spcPct val="9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Điều chỉnh tốc độ thông minh</a:t>
            </a:r>
            <a:endParaRPr sz="1800">
              <a:solidFill>
                <a:schemeClr val="dk1"/>
              </a:solidFill>
              <a:latin typeface="Quattrocento Sans"/>
              <a:ea typeface="Quattrocento Sans"/>
              <a:cs typeface="Quattrocento Sans"/>
              <a:sym typeface="Quattrocento Sans"/>
            </a:endParaRPr>
          </a:p>
          <a:p>
            <a:pPr indent="-342900" lvl="0" marL="342900" marR="0" rtl="0" algn="l">
              <a:lnSpc>
                <a:spcPct val="9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Nhận biết biển báo giao thông</a:t>
            </a:r>
            <a:endParaRPr sz="1800">
              <a:solidFill>
                <a:schemeClr val="dk1"/>
              </a:solidFill>
              <a:latin typeface="Quattrocento Sans"/>
              <a:ea typeface="Quattrocento Sans"/>
              <a:cs typeface="Quattrocento Sans"/>
              <a:sym typeface="Quattrocento Sans"/>
            </a:endParaRPr>
          </a:p>
        </p:txBody>
      </p:sp>
      <p:sp>
        <p:nvSpPr>
          <p:cNvPr id="495" name="Google Shape;495;p23"/>
          <p:cNvSpPr txBox="1"/>
          <p:nvPr/>
        </p:nvSpPr>
        <p:spPr>
          <a:xfrm>
            <a:off x="6096000" y="3429000"/>
            <a:ext cx="5175920" cy="3340476"/>
          </a:xfrm>
          <a:prstGeom prst="rect">
            <a:avLst/>
          </a:prstGeom>
          <a:solidFill>
            <a:srgbClr val="D0D0D0">
              <a:alpha val="81960"/>
            </a:srgbClr>
          </a:solidFill>
          <a:ln>
            <a:noFill/>
          </a:ln>
        </p:spPr>
        <p:txBody>
          <a:bodyPr anchorCtr="0" anchor="t" bIns="45700" lIns="91425" spcFirstLastPara="1" rIns="91425" wrap="square" tIns="45700">
            <a:noAutofit/>
          </a:bodyPr>
          <a:lstStyle/>
          <a:p>
            <a:pPr indent="-342900" lvl="0" marL="342900" marR="0" rtl="0" algn="l">
              <a:lnSpc>
                <a:spcPct val="90000"/>
              </a:lnSpc>
              <a:spcBef>
                <a:spcPts val="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Cảnh báo điểm mù</a:t>
            </a:r>
            <a:endParaRPr sz="1800">
              <a:solidFill>
                <a:schemeClr val="dk1"/>
              </a:solidFill>
              <a:latin typeface="Quattrocento Sans"/>
              <a:ea typeface="Quattrocento Sans"/>
              <a:cs typeface="Quattrocento Sans"/>
              <a:sym typeface="Quattrocento Sans"/>
            </a:endParaRPr>
          </a:p>
          <a:p>
            <a:pPr indent="-342900" lvl="0" marL="342900" marR="0" rtl="0" algn="l">
              <a:lnSpc>
                <a:spcPct val="9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Cảnh báo mở cửa</a:t>
            </a:r>
            <a:endParaRPr sz="1800">
              <a:solidFill>
                <a:schemeClr val="dk1"/>
              </a:solidFill>
              <a:latin typeface="Quattrocento Sans"/>
              <a:ea typeface="Quattrocento Sans"/>
              <a:cs typeface="Quattrocento Sans"/>
              <a:sym typeface="Quattrocento Sans"/>
            </a:endParaRPr>
          </a:p>
          <a:p>
            <a:pPr indent="-342900" lvl="0" marL="342900" marR="0" rtl="0" algn="l">
              <a:lnSpc>
                <a:spcPct val="9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Giám sát hành trình thích ứng </a:t>
            </a:r>
            <a:endParaRPr/>
          </a:p>
          <a:p>
            <a:pPr indent="-342900" lvl="0" marL="342900" marR="0" rtl="0" algn="l">
              <a:lnSpc>
                <a:spcPct val="9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Phanh tự động khẩn cấp trước</a:t>
            </a:r>
            <a:endParaRPr sz="1800">
              <a:solidFill>
                <a:schemeClr val="dk1"/>
              </a:solidFill>
              <a:latin typeface="Quattrocento Sans"/>
              <a:ea typeface="Quattrocento Sans"/>
              <a:cs typeface="Quattrocento Sans"/>
              <a:sym typeface="Quattrocento Sans"/>
            </a:endParaRPr>
          </a:p>
          <a:p>
            <a:pPr indent="-342900" lvl="0" marL="342900" marR="0" rtl="0" algn="l">
              <a:lnSpc>
                <a:spcPct val="9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Cảnh báo phương tiện cắt ngang phía sau</a:t>
            </a:r>
            <a:endParaRPr sz="1800">
              <a:solidFill>
                <a:schemeClr val="dk1"/>
              </a:solidFill>
              <a:latin typeface="Quattrocento Sans"/>
              <a:ea typeface="Quattrocento Sans"/>
              <a:cs typeface="Quattrocento Sans"/>
              <a:sym typeface="Quattrocento Sans"/>
            </a:endParaRPr>
          </a:p>
          <a:p>
            <a:pPr indent="-342900" lvl="0" marL="342900" marR="0" rtl="0" algn="l">
              <a:lnSpc>
                <a:spcPct val="9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Hỗ trợ đỗ xe phía sau</a:t>
            </a:r>
            <a:endParaRPr sz="1800">
              <a:solidFill>
                <a:schemeClr val="dk1"/>
              </a:solidFill>
              <a:latin typeface="Quattrocento Sans"/>
              <a:ea typeface="Quattrocento Sans"/>
              <a:cs typeface="Quattrocento Sans"/>
              <a:sym typeface="Quattrocento Sans"/>
            </a:endParaRPr>
          </a:p>
          <a:p>
            <a:pPr indent="-342900" lvl="0" marL="342900" marR="0" rtl="0" algn="l">
              <a:lnSpc>
                <a:spcPct val="9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Giám sát xung quanh (Camera 360°)</a:t>
            </a:r>
            <a:endParaRPr/>
          </a:p>
          <a:p>
            <a:pPr indent="-342900" lvl="0" marL="342900" marR="0" rtl="0" algn="l">
              <a:lnSpc>
                <a:spcPct val="9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Cảnh báo va chạm phía trước</a:t>
            </a:r>
            <a:endParaRPr sz="1800">
              <a:solidFill>
                <a:schemeClr val="dk1"/>
              </a:solidFill>
              <a:latin typeface="Quattrocento Sans"/>
              <a:ea typeface="Quattrocento Sans"/>
              <a:cs typeface="Quattrocento Sans"/>
              <a:sym typeface="Quattrocento Sans"/>
            </a:endParaRPr>
          </a:p>
          <a:p>
            <a:pPr indent="0" lvl="0" marL="0" marR="0" rtl="0" algn="l">
              <a:lnSpc>
                <a:spcPct val="90000"/>
              </a:lnSpc>
              <a:spcBef>
                <a:spcPts val="1000"/>
              </a:spcBef>
              <a:spcAft>
                <a:spcPts val="0"/>
              </a:spcAft>
              <a:buClr>
                <a:schemeClr val="dk1"/>
              </a:buClr>
              <a:buSzPts val="1800"/>
              <a:buFont typeface="Arial"/>
              <a:buNone/>
            </a:pPr>
            <a:r>
              <a:t/>
            </a:r>
            <a:endParaRPr sz="1800">
              <a:solidFill>
                <a:schemeClr val="dk1"/>
              </a:solidFill>
              <a:latin typeface="Quattrocento Sans"/>
              <a:ea typeface="Quattrocento Sans"/>
              <a:cs typeface="Quattrocento Sans"/>
              <a:sym typeface="Quattrocento Sans"/>
            </a:endParaRPr>
          </a:p>
        </p:txBody>
      </p:sp>
      <p:sp>
        <p:nvSpPr>
          <p:cNvPr id="496" name="Google Shape;496;p23"/>
          <p:cNvSpPr txBox="1"/>
          <p:nvPr>
            <p:ph idx="1" type="body"/>
          </p:nvPr>
        </p:nvSpPr>
        <p:spPr>
          <a:xfrm>
            <a:off x="317985" y="202132"/>
            <a:ext cx="8998207" cy="510138"/>
          </a:xfrm>
          <a:prstGeom prst="rect">
            <a:avLst/>
          </a:prstGeom>
          <a:solidFill>
            <a:schemeClr val="lt1">
              <a:alpha val="66666"/>
            </a:schemeClr>
          </a:solid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1464F4"/>
              </a:buClr>
              <a:buSzPts val="3400"/>
              <a:buNone/>
            </a:pPr>
            <a:r>
              <a:rPr b="1" lang="en-US">
                <a:latin typeface="Quattrocento Sans"/>
                <a:ea typeface="Quattrocento Sans"/>
                <a:cs typeface="Quattrocento Sans"/>
                <a:sym typeface="Quattrocento Sans"/>
              </a:rPr>
              <a:t>HỆ THỐNG HỖ TRỢ LÁI NÂNG CAO (ADAS)</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0" name="Shape 500"/>
        <p:cNvGrpSpPr/>
        <p:nvPr/>
      </p:nvGrpSpPr>
      <p:grpSpPr>
        <a:xfrm>
          <a:off x="0" y="0"/>
          <a:ext cx="0" cy="0"/>
          <a:chOff x="0" y="0"/>
          <a:chExt cx="0" cy="0"/>
        </a:xfrm>
      </p:grpSpPr>
      <p:sp>
        <p:nvSpPr>
          <p:cNvPr id="501" name="Google Shape;501;p24"/>
          <p:cNvSpPr txBox="1"/>
          <p:nvPr>
            <p:ph idx="1" type="body"/>
          </p:nvPr>
        </p:nvSpPr>
        <p:spPr>
          <a:xfrm>
            <a:off x="560944" y="297600"/>
            <a:ext cx="9199562" cy="7239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1464F4"/>
              </a:buClr>
              <a:buSzPts val="3400"/>
              <a:buNone/>
            </a:pPr>
            <a:r>
              <a:rPr b="1" lang="en-US">
                <a:latin typeface="Quattrocento Sans"/>
                <a:ea typeface="Quattrocento Sans"/>
                <a:cs typeface="Quattrocento Sans"/>
                <a:sym typeface="Quattrocento Sans"/>
              </a:rPr>
              <a:t>CÁC TÍNH NĂNG THÔNG MINH</a:t>
            </a:r>
            <a:endParaRPr/>
          </a:p>
        </p:txBody>
      </p:sp>
      <p:sp>
        <p:nvSpPr>
          <p:cNvPr id="502" name="Google Shape;502;p24"/>
          <p:cNvSpPr txBox="1"/>
          <p:nvPr/>
        </p:nvSpPr>
        <p:spPr>
          <a:xfrm>
            <a:off x="114973" y="1403582"/>
            <a:ext cx="11743351" cy="5550671"/>
          </a:xfrm>
          <a:prstGeom prst="rect">
            <a:avLst/>
          </a:prstGeom>
          <a:noFill/>
          <a:ln>
            <a:noFill/>
          </a:ln>
        </p:spPr>
        <p:txBody>
          <a:bodyPr anchorCtr="0" anchor="t" bIns="45700" lIns="91425" spcFirstLastPara="1" rIns="91425" wrap="square" tIns="45700">
            <a:noAutofit/>
          </a:bodyPr>
          <a:lstStyle/>
          <a:p>
            <a:pPr indent="0" lvl="0" marL="0" marR="0" rtl="0" algn="just">
              <a:lnSpc>
                <a:spcPct val="150000"/>
              </a:lnSpc>
              <a:spcBef>
                <a:spcPts val="0"/>
              </a:spcBef>
              <a:spcAft>
                <a:spcPts val="0"/>
              </a:spcAft>
              <a:buNone/>
            </a:pPr>
            <a:r>
              <a:rPr lang="en-US" sz="1800">
                <a:solidFill>
                  <a:schemeClr val="dk1"/>
                </a:solidFill>
                <a:latin typeface="Quattrocento Sans"/>
                <a:ea typeface="Quattrocento Sans"/>
                <a:cs typeface="Quattrocento Sans"/>
                <a:sym typeface="Quattrocento Sans"/>
              </a:rPr>
              <a:t>Các tính năng kết nối với xe từ xa qua app: Mở cửa xe từ xa, điều khiển điều hoà từ xa, tra cứu trạm sạc, định vị xe,…</a:t>
            </a:r>
            <a:endParaRPr/>
          </a:p>
          <a:p>
            <a:pPr indent="-342900" lvl="0" marL="342900" marR="0" rtl="0" algn="just">
              <a:lnSpc>
                <a:spcPct val="150000"/>
              </a:lnSpc>
              <a:spcBef>
                <a:spcPts val="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Chế độ người lạ: Chế độ này sẽ tắt một số tính năng nhất định của hệ thống nhằm hạn chế tối đa những tình huống ngoài ý muốn hoặc bảo vệ thông tin cá nhân.</a:t>
            </a:r>
            <a:endParaRPr/>
          </a:p>
          <a:p>
            <a:pPr indent="-342900" lvl="0" marL="342900" marR="0" rtl="0" algn="just">
              <a:lnSpc>
                <a:spcPct val="150000"/>
              </a:lnSpc>
              <a:spcBef>
                <a:spcPts val="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Chế độ thú cưng: Tính năng này cho phép để vật nuôi không có người trông coi trong xe bằng cách tạo và duy trì môi trường thoải mái</a:t>
            </a:r>
            <a:endParaRPr sz="1800">
              <a:solidFill>
                <a:schemeClr val="dk1"/>
              </a:solidFill>
              <a:latin typeface="Quattrocento Sans"/>
              <a:ea typeface="Quattrocento Sans"/>
              <a:cs typeface="Quattrocento Sans"/>
              <a:sym typeface="Quattrocento Sans"/>
            </a:endParaRPr>
          </a:p>
          <a:p>
            <a:pPr indent="-342900" lvl="0" marL="342900" marR="0" rtl="0" algn="just">
              <a:lnSpc>
                <a:spcPct val="150000"/>
              </a:lnSpc>
              <a:spcBef>
                <a:spcPts val="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Chế độ cắm trại: Chế độ này giúp người dùng tận hưởng cảm giác thoải mái trong một không gian rộng rãi với hàng loạt các tính năng giải trí như nghe nhạc, lướt web, xem phim…</a:t>
            </a:r>
            <a:endParaRPr sz="1800">
              <a:solidFill>
                <a:schemeClr val="dk1"/>
              </a:solidFill>
              <a:latin typeface="Quattrocento Sans"/>
              <a:ea typeface="Quattrocento Sans"/>
              <a:cs typeface="Quattrocento Sans"/>
              <a:sym typeface="Quattrocento Sans"/>
            </a:endParaRPr>
          </a:p>
          <a:p>
            <a:pPr indent="-342900" lvl="0" marL="342900" marR="0" rtl="0" algn="just">
              <a:lnSpc>
                <a:spcPct val="150000"/>
              </a:lnSpc>
              <a:spcBef>
                <a:spcPts val="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Chế độ rửa xe: Tự động để phương tiện về số N khi thực hiện rửa xe tự động, đồng thời đóng tất cả các cửa sổ, khóa nắp cổng sạc và vô hiệu hóa gạt nước rửa kính. </a:t>
            </a:r>
            <a:endParaRPr sz="1800">
              <a:solidFill>
                <a:schemeClr val="dk1"/>
              </a:solidFill>
              <a:latin typeface="Quattrocento Sans"/>
              <a:ea typeface="Quattrocento Sans"/>
              <a:cs typeface="Quattrocento Sans"/>
              <a:sym typeface="Quattrocento Sans"/>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6" name="Shape 506"/>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xmlns:r="http://schemas.openxmlformats.org/officeDocument/2006/relationships" name="Thank you">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Content">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VinFast Template adjust by nganpk3">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2024-09-20T02:45:58Z</dcterms:created>
  <dc:creator>Trần Thành Nam (VF-ĐTKD-HMCSCL-DTKSCLKD)</dc:creator>
</cp:coreProperties>
</file>