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1" r:id="rId5"/>
    <p:sldMasterId id="2147483679"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y="6858000" cx="12192000"/>
  <p:notesSz cx="6858000" cy="9144000"/>
  <p:embeddedFontLst>
    <p:embeddedFont>
      <p:font typeface="Mulish ExtraLight"/>
      <p:regular r:id="rId34"/>
      <p:bold r:id="rId35"/>
      <p:italic r:id="rId36"/>
      <p:boldItalic r:id="rId37"/>
    </p:embeddedFont>
    <p:embeddedFont>
      <p:font typeface="Mulish"/>
      <p:regular r:id="rId38"/>
      <p:bold r:id="rId39"/>
      <p:italic r:id="rId40"/>
      <p:boldItalic r:id="rId41"/>
    </p:embeddedFont>
    <p:embeddedFont>
      <p:font typeface="Mulish SemiBold"/>
      <p:regular r:id="rId42"/>
      <p:bold r:id="rId43"/>
      <p:italic r:id="rId44"/>
      <p:boldItalic r:id="rId45"/>
    </p:embeddedFont>
    <p:embeddedFont>
      <p:font typeface="Quattrocento Sans"/>
      <p:regular r:id="rId46"/>
      <p:bold r:id="rId47"/>
      <p:italic r:id="rId48"/>
      <p:boldItalic r:id="rId49"/>
    </p:embeddedFont>
    <p:embeddedFont>
      <p:font typeface="Mulish Black"/>
      <p:bold r:id="rId50"/>
      <p:boldItalic r:id="rId51"/>
    </p:embeddedFont>
    <p:embeddedFont>
      <p:font typeface="Mulish Medium"/>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6" roundtripDataSignature="AMtx7mjHOk8cIUSVoEFBxGn+JbSA0FL0U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D7C638E-72B1-4B0B-801F-E2CC46DE1C55}">
  <a:tblStyle styleId="{FD7C638E-72B1-4B0B-801F-E2CC46DE1C55}" styleName="Table_0">
    <a:wholeTbl>
      <a:tcTxStyle b="off" i="off">
        <a:font>
          <a:latin typeface="Aptos"/>
          <a:ea typeface="Aptos"/>
          <a:cs typeface="Aptos"/>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Mulish-italic.fntdata"/><Relationship Id="rId42" Type="http://schemas.openxmlformats.org/officeDocument/2006/relationships/font" Target="fonts/MulishSemiBold-regular.fntdata"/><Relationship Id="rId41" Type="http://schemas.openxmlformats.org/officeDocument/2006/relationships/font" Target="fonts/Mulish-boldItalic.fntdata"/><Relationship Id="rId44" Type="http://schemas.openxmlformats.org/officeDocument/2006/relationships/font" Target="fonts/MulishSemiBold-italic.fntdata"/><Relationship Id="rId43" Type="http://schemas.openxmlformats.org/officeDocument/2006/relationships/font" Target="fonts/MulishSemiBold-bold.fntdata"/><Relationship Id="rId46" Type="http://schemas.openxmlformats.org/officeDocument/2006/relationships/font" Target="fonts/QuattrocentoSans-regular.fntdata"/><Relationship Id="rId45" Type="http://schemas.openxmlformats.org/officeDocument/2006/relationships/font" Target="fonts/MulishSemiBold-boldItalic.fntdata"/><Relationship Id="rId1" Type="http://schemas.openxmlformats.org/officeDocument/2006/relationships/theme" Target="theme/theme4.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font" Target="fonts/QuattrocentoSans-italic.fntdata"/><Relationship Id="rId47" Type="http://schemas.openxmlformats.org/officeDocument/2006/relationships/font" Target="fonts/QuattrocentoSans-bold.fntdata"/><Relationship Id="rId49" Type="http://schemas.openxmlformats.org/officeDocument/2006/relationships/font" Target="fonts/QuattrocentoSans-boldItalic.fntdata"/><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font" Target="fonts/MulishExtraLight-bold.fntdata"/><Relationship Id="rId34" Type="http://schemas.openxmlformats.org/officeDocument/2006/relationships/font" Target="fonts/MulishExtraLight-regular.fntdata"/><Relationship Id="rId37" Type="http://schemas.openxmlformats.org/officeDocument/2006/relationships/font" Target="fonts/MulishExtraLight-boldItalic.fntdata"/><Relationship Id="rId36" Type="http://schemas.openxmlformats.org/officeDocument/2006/relationships/font" Target="fonts/MulishExtraLight-italic.fntdata"/><Relationship Id="rId39" Type="http://schemas.openxmlformats.org/officeDocument/2006/relationships/font" Target="fonts/Mulish-bold.fntdata"/><Relationship Id="rId38" Type="http://schemas.openxmlformats.org/officeDocument/2006/relationships/font" Target="fonts/Mulish-regular.fntdata"/><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51" Type="http://schemas.openxmlformats.org/officeDocument/2006/relationships/font" Target="fonts/MulishBlack-boldItalic.fntdata"/><Relationship Id="rId50" Type="http://schemas.openxmlformats.org/officeDocument/2006/relationships/font" Target="fonts/MulishBlack-bold.fntdata"/><Relationship Id="rId53" Type="http://schemas.openxmlformats.org/officeDocument/2006/relationships/font" Target="fonts/MulishMedium-bold.fntdata"/><Relationship Id="rId52" Type="http://schemas.openxmlformats.org/officeDocument/2006/relationships/font" Target="fonts/MulishMedium-regular.fntdata"/><Relationship Id="rId11" Type="http://schemas.openxmlformats.org/officeDocument/2006/relationships/slide" Target="slides/slide4.xml"/><Relationship Id="rId55" Type="http://schemas.openxmlformats.org/officeDocument/2006/relationships/font" Target="fonts/MulishMedium-boldItalic.fntdata"/><Relationship Id="rId10" Type="http://schemas.openxmlformats.org/officeDocument/2006/relationships/slide" Target="slides/slide3.xml"/><Relationship Id="rId54" Type="http://schemas.openxmlformats.org/officeDocument/2006/relationships/font" Target="fonts/MulishMedium-italic.fntdata"/><Relationship Id="rId13" Type="http://schemas.openxmlformats.org/officeDocument/2006/relationships/slide" Target="slides/slide6.xml"/><Relationship Id="rId12" Type="http://schemas.openxmlformats.org/officeDocument/2006/relationships/slide" Target="slides/slide5.xml"/><Relationship Id="rId56" Type="http://customschemas.google.com/relationships/presentationmetadata" Target="metadata"/><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7" name="Google Shape;32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3" name="Google Shape;33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0" name="Google Shape;34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p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85750" lvl="0" marL="285750" rtl="0" algn="l">
              <a:spcBef>
                <a:spcPts val="0"/>
              </a:spcBef>
              <a:spcAft>
                <a:spcPts val="0"/>
              </a:spcAft>
              <a:buClr>
                <a:srgbClr val="1969F9"/>
              </a:buClr>
              <a:buSzPts val="1200"/>
              <a:buFont typeface="Arial"/>
              <a:buChar char="•"/>
            </a:pPr>
            <a:r>
              <a:rPr lang="en-US" sz="1200"/>
              <a:t>Các màu sắc mới phối </a:t>
            </a:r>
            <a:r>
              <a:rPr b="1" lang="en-US" sz="1200">
                <a:solidFill>
                  <a:srgbClr val="1969F9"/>
                </a:solidFill>
              </a:rPr>
              <a:t>phù hợp </a:t>
            </a:r>
            <a:r>
              <a:rPr lang="en-US" sz="1200"/>
              <a:t>với nhu cầu của KH.</a:t>
            </a:r>
            <a:endParaRPr/>
          </a:p>
          <a:p>
            <a:pPr indent="-285750" lvl="0" marL="285750" rtl="0" algn="l">
              <a:spcBef>
                <a:spcPts val="0"/>
              </a:spcBef>
              <a:spcAft>
                <a:spcPts val="0"/>
              </a:spcAft>
              <a:buClr>
                <a:srgbClr val="1969F9"/>
              </a:buClr>
              <a:buSzPts val="1200"/>
              <a:buFont typeface="Arial"/>
              <a:buChar char="•"/>
            </a:pPr>
            <a:r>
              <a:rPr lang="en-US" sz="1200"/>
              <a:t>Sản xuất nhanh và </a:t>
            </a:r>
            <a:r>
              <a:rPr b="1" lang="en-US" sz="1200">
                <a:solidFill>
                  <a:srgbClr val="1969F9"/>
                </a:solidFill>
              </a:rPr>
              <a:t>giao xe sớm </a:t>
            </a:r>
            <a:r>
              <a:rPr lang="en-US" sz="1200"/>
              <a:t>cho KH, KH không phải chờ đợi lâu.</a:t>
            </a:r>
            <a:endParaRPr/>
          </a:p>
        </p:txBody>
      </p:sp>
      <p:sp>
        <p:nvSpPr>
          <p:cNvPr id="365" name="Google Shape;365;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285750" lvl="0" marL="285750" rtl="0" algn="l">
              <a:spcBef>
                <a:spcPts val="0"/>
              </a:spcBef>
              <a:spcAft>
                <a:spcPts val="0"/>
              </a:spcAft>
              <a:buClr>
                <a:srgbClr val="1969F9"/>
              </a:buClr>
              <a:buSzPts val="1200"/>
              <a:buFont typeface="Arial"/>
              <a:buChar char="•"/>
            </a:pPr>
            <a:r>
              <a:rPr lang="en-US" sz="1200"/>
              <a:t>Các màu sắc mới phối </a:t>
            </a:r>
            <a:r>
              <a:rPr b="1" lang="en-US" sz="1200">
                <a:solidFill>
                  <a:srgbClr val="1969F9"/>
                </a:solidFill>
              </a:rPr>
              <a:t>phù hợp </a:t>
            </a:r>
            <a:r>
              <a:rPr lang="en-US" sz="1200"/>
              <a:t>với nhu cầu của KH.</a:t>
            </a:r>
            <a:endParaRPr/>
          </a:p>
          <a:p>
            <a:pPr indent="-285750" lvl="0" marL="285750" rtl="0" algn="l">
              <a:spcBef>
                <a:spcPts val="0"/>
              </a:spcBef>
              <a:spcAft>
                <a:spcPts val="0"/>
              </a:spcAft>
              <a:buClr>
                <a:srgbClr val="1969F9"/>
              </a:buClr>
              <a:buSzPts val="1200"/>
              <a:buFont typeface="Arial"/>
              <a:buChar char="•"/>
            </a:pPr>
            <a:r>
              <a:rPr lang="en-US" sz="1200"/>
              <a:t>Sản xuất nhanh và </a:t>
            </a:r>
            <a:r>
              <a:rPr b="1" lang="en-US" sz="1200">
                <a:solidFill>
                  <a:srgbClr val="1969F9"/>
                </a:solidFill>
              </a:rPr>
              <a:t>giao xe sớm </a:t>
            </a:r>
            <a:r>
              <a:rPr lang="en-US" sz="1200"/>
              <a:t>cho KH, KH không phải chờ đợi lâu.</a:t>
            </a:r>
            <a:endParaRPr/>
          </a:p>
        </p:txBody>
      </p:sp>
      <p:sp>
        <p:nvSpPr>
          <p:cNvPr id="386" name="Google Shape;386;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8" name="Google Shape;42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0" name="Google Shape;450;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7" name="Google Shape;45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3" name="Google Shape;463;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Cập nhật quãng đường di chuyển của VF 8 Eco theo tiêu chuẩn NEDC, VF 8 Plus vẫn giữ nguyên theo WLTP</a:t>
            </a:r>
            <a:endParaRPr/>
          </a:p>
        </p:txBody>
      </p:sp>
      <p:sp>
        <p:nvSpPr>
          <p:cNvPr id="464" name="Google Shape;464;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1" name="Google Shape;47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8" name="Google Shape;47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5" name="Google Shape;48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0" name="Google Shape;49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8" name="Google Shape;49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6" name="Google Shape;50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4" name="Google Shape;51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9" name="Google Shape;51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6" name="Google Shape;526;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3" name="Google Shape;53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2" name="Google Shape;54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8" name="Google Shape;548;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2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8.png"/><Relationship Id="rId4" Type="http://schemas.openxmlformats.org/officeDocument/2006/relationships/image" Target="../media/image26.jpg"/><Relationship Id="rId5"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jpg"/><Relationship Id="rId3"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9.png"/><Relationship Id="rId3" Type="http://schemas.openxmlformats.org/officeDocument/2006/relationships/image" Target="../media/image1.png"/><Relationship Id="rId4" Type="http://schemas.openxmlformats.org/officeDocument/2006/relationships/image" Target="../media/image14.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2.png"/><Relationship Id="rId3" Type="http://schemas.openxmlformats.org/officeDocument/2006/relationships/image" Target="../media/image1.png"/><Relationship Id="rId4" Type="http://schemas.openxmlformats.org/officeDocument/2006/relationships/image" Target="../media/image6.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 Id="rId3"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6.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2.png"/></Relationships>
</file>

<file path=ppt/slideLayouts/_rels/slideLayout34.xml.rels><?xml version="1.0" encoding="UTF-8" standalone="yes"?><Relationships xmlns="http://schemas.openxmlformats.org/package/2006/relationships"><Relationship Id="rId20" Type="http://schemas.openxmlformats.org/officeDocument/2006/relationships/image" Target="../media/image36.png"/><Relationship Id="rId22" Type="http://schemas.openxmlformats.org/officeDocument/2006/relationships/image" Target="../media/image29.png"/><Relationship Id="rId21" Type="http://schemas.openxmlformats.org/officeDocument/2006/relationships/image" Target="../media/image35.png"/><Relationship Id="rId24" Type="http://schemas.openxmlformats.org/officeDocument/2006/relationships/image" Target="../media/image31.png"/><Relationship Id="rId23" Type="http://schemas.openxmlformats.org/officeDocument/2006/relationships/image" Target="../media/image30.png"/><Relationship Id="rId1" Type="http://schemas.openxmlformats.org/officeDocument/2006/relationships/slideMaster" Target="../slideMasters/slideMaster3.xml"/><Relationship Id="rId2" Type="http://schemas.openxmlformats.org/officeDocument/2006/relationships/image" Target="../media/image24.png"/><Relationship Id="rId3" Type="http://schemas.openxmlformats.org/officeDocument/2006/relationships/image" Target="../media/image15.png"/><Relationship Id="rId4" Type="http://schemas.openxmlformats.org/officeDocument/2006/relationships/image" Target="../media/image22.png"/><Relationship Id="rId9" Type="http://schemas.openxmlformats.org/officeDocument/2006/relationships/image" Target="../media/image18.png"/><Relationship Id="rId26" Type="http://schemas.openxmlformats.org/officeDocument/2006/relationships/image" Target="../media/image44.png"/><Relationship Id="rId25" Type="http://schemas.openxmlformats.org/officeDocument/2006/relationships/image" Target="../media/image46.png"/><Relationship Id="rId28" Type="http://schemas.openxmlformats.org/officeDocument/2006/relationships/image" Target="../media/image49.png"/><Relationship Id="rId27" Type="http://schemas.openxmlformats.org/officeDocument/2006/relationships/image" Target="../media/image60.png"/><Relationship Id="rId5" Type="http://schemas.openxmlformats.org/officeDocument/2006/relationships/image" Target="../media/image21.png"/><Relationship Id="rId6" Type="http://schemas.openxmlformats.org/officeDocument/2006/relationships/image" Target="../media/image33.png"/><Relationship Id="rId29" Type="http://schemas.openxmlformats.org/officeDocument/2006/relationships/image" Target="../media/image50.png"/><Relationship Id="rId7" Type="http://schemas.openxmlformats.org/officeDocument/2006/relationships/image" Target="../media/image17.png"/><Relationship Id="rId8" Type="http://schemas.openxmlformats.org/officeDocument/2006/relationships/image" Target="../media/image27.png"/><Relationship Id="rId11" Type="http://schemas.openxmlformats.org/officeDocument/2006/relationships/image" Target="../media/image25.png"/><Relationship Id="rId10" Type="http://schemas.openxmlformats.org/officeDocument/2006/relationships/image" Target="../media/image23.png"/><Relationship Id="rId13" Type="http://schemas.openxmlformats.org/officeDocument/2006/relationships/image" Target="../media/image41.png"/><Relationship Id="rId12" Type="http://schemas.openxmlformats.org/officeDocument/2006/relationships/image" Target="../media/image48.png"/><Relationship Id="rId15" Type="http://schemas.openxmlformats.org/officeDocument/2006/relationships/image" Target="../media/image37.png"/><Relationship Id="rId14" Type="http://schemas.openxmlformats.org/officeDocument/2006/relationships/image" Target="../media/image43.png"/><Relationship Id="rId17" Type="http://schemas.openxmlformats.org/officeDocument/2006/relationships/image" Target="../media/image40.png"/><Relationship Id="rId16" Type="http://schemas.openxmlformats.org/officeDocument/2006/relationships/image" Target="../media/image34.png"/><Relationship Id="rId19" Type="http://schemas.openxmlformats.org/officeDocument/2006/relationships/image" Target="../media/image38.png"/><Relationship Id="rId18" Type="http://schemas.openxmlformats.org/officeDocument/2006/relationships/image" Target="../media/image3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1464F4"/>
        </a:solidFill>
      </p:bgPr>
    </p:bg>
    <p:spTree>
      <p:nvGrpSpPr>
        <p:cNvPr id="14" name="Shape 14"/>
        <p:cNvGrpSpPr/>
        <p:nvPr/>
      </p:nvGrpSpPr>
      <p:grpSpPr>
        <a:xfrm>
          <a:off x="0" y="0"/>
          <a:ext cx="0" cy="0"/>
          <a:chOff x="0" y="0"/>
          <a:chExt cx="0" cy="0"/>
        </a:xfrm>
      </p:grpSpPr>
      <p:sp>
        <p:nvSpPr>
          <p:cNvPr id="15" name="Google Shape;15;p32"/>
          <p:cNvSpPr txBox="1"/>
          <p:nvPr>
            <p:ph type="ctrTitle"/>
          </p:nvPr>
        </p:nvSpPr>
        <p:spPr>
          <a:xfrm>
            <a:off x="1524000" y="1585643"/>
            <a:ext cx="9144000" cy="1924319"/>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5300"/>
              <a:buFont typeface="Mulish SemiBold"/>
              <a:buNone/>
              <a:defRPr sz="5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 name="Google Shape;16;p32"/>
          <p:cNvSpPr txBox="1"/>
          <p:nvPr>
            <p:ph idx="1" type="subTitle"/>
          </p:nvPr>
        </p:nvSpPr>
        <p:spPr>
          <a:xfrm>
            <a:off x="1524000" y="3602038"/>
            <a:ext cx="9144000" cy="1655762"/>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1000"/>
              </a:spcBef>
              <a:spcAft>
                <a:spcPts val="0"/>
              </a:spcAft>
              <a:buClr>
                <a:srgbClr val="D8D8D8"/>
              </a:buClr>
              <a:buSzPts val="1800"/>
              <a:buNone/>
              <a:defRPr sz="1800">
                <a:solidFill>
                  <a:srgbClr val="D8D8D8"/>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17" name="Google Shape;17;p32"/>
          <p:cNvPicPr preferRelativeResize="0"/>
          <p:nvPr/>
        </p:nvPicPr>
        <p:blipFill rotWithShape="1">
          <a:blip r:embed="rId2">
            <a:alphaModFix/>
          </a:blip>
          <a:srcRect b="19832" l="0" r="0" t="0"/>
          <a:stretch/>
        </p:blipFill>
        <p:spPr>
          <a:xfrm>
            <a:off x="5114749" y="304650"/>
            <a:ext cx="1962501" cy="1044001"/>
          </a:xfrm>
          <a:prstGeom prst="rect">
            <a:avLst/>
          </a:prstGeom>
          <a:noFill/>
          <a:ln>
            <a:noFill/>
          </a:ln>
        </p:spPr>
      </p:pic>
      <p:pic>
        <p:nvPicPr>
          <p:cNvPr id="18" name="Google Shape;18;p32"/>
          <p:cNvPicPr preferRelativeResize="0"/>
          <p:nvPr/>
        </p:nvPicPr>
        <p:blipFill rotWithShape="1">
          <a:blip r:embed="rId3">
            <a:alphaModFix/>
          </a:blip>
          <a:srcRect b="0" l="0" r="0" t="0"/>
          <a:stretch/>
        </p:blipFill>
        <p:spPr>
          <a:xfrm>
            <a:off x="2998587" y="5687625"/>
            <a:ext cx="6194823" cy="59122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bg>
      <p:bgPr>
        <a:solidFill>
          <a:srgbClr val="1464F4"/>
        </a:solidFill>
      </p:bgPr>
    </p:bg>
    <p:spTree>
      <p:nvGrpSpPr>
        <p:cNvPr id="19" name="Shape 19"/>
        <p:cNvGrpSpPr/>
        <p:nvPr/>
      </p:nvGrpSpPr>
      <p:grpSpPr>
        <a:xfrm>
          <a:off x="0" y="0"/>
          <a:ext cx="0" cy="0"/>
          <a:chOff x="0" y="0"/>
          <a:chExt cx="0" cy="0"/>
        </a:xfrm>
      </p:grpSpPr>
      <p:sp>
        <p:nvSpPr>
          <p:cNvPr id="20" name="Google Shape;20;p35"/>
          <p:cNvSpPr/>
          <p:nvPr/>
        </p:nvSpPr>
        <p:spPr>
          <a:xfrm>
            <a:off x="-1127600" y="1784962"/>
            <a:ext cx="4436574" cy="3288084"/>
          </a:xfrm>
          <a:prstGeom prst="rect">
            <a:avLst/>
          </a:prstGeom>
        </p:spPr>
        <p:txBody>
          <a:bodyPr>
            <a:prstTxWarp prst="textPlain"/>
          </a:bodyPr>
          <a:lstStyle/>
          <a:p>
            <a:pPr lvl="0" algn="ctr"/>
            <a:r>
              <a:rPr b="0" i="0">
                <a:ln cap="flat" cmpd="sng" w="19050">
                  <a:solidFill>
                    <a:schemeClr val="lt1"/>
                  </a:solidFill>
                  <a:prstDash val="solid"/>
                  <a:round/>
                  <a:headEnd len="sm" w="sm" type="none"/>
                  <a:tailEnd len="sm" w="sm" type="none"/>
                </a:ln>
                <a:noFill/>
                <a:latin typeface="Mulish"/>
              </a:rPr>
              <a:t>01</a:t>
            </a:r>
          </a:p>
        </p:txBody>
      </p:sp>
      <p:pic>
        <p:nvPicPr>
          <p:cNvPr id="21" name="Google Shape;21;p35"/>
          <p:cNvPicPr preferRelativeResize="0"/>
          <p:nvPr/>
        </p:nvPicPr>
        <p:blipFill rotWithShape="1">
          <a:blip r:embed="rId2">
            <a:alphaModFix/>
          </a:blip>
          <a:srcRect b="0" l="0" r="0" t="0"/>
          <a:stretch/>
        </p:blipFill>
        <p:spPr>
          <a:xfrm>
            <a:off x="10117025" y="467850"/>
            <a:ext cx="1593523" cy="391372"/>
          </a:xfrm>
          <a:prstGeom prst="rect">
            <a:avLst/>
          </a:prstGeom>
          <a:noFill/>
          <a:ln>
            <a:noFill/>
          </a:ln>
        </p:spPr>
      </p:pic>
      <p:sp>
        <p:nvSpPr>
          <p:cNvPr id="22" name="Google Shape;22;p35"/>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chemeClr val="lt1"/>
              </a:buClr>
              <a:buSzPts val="5300"/>
              <a:buFont typeface="Mulish SemiBold"/>
              <a:buNone/>
              <a:defRPr sz="5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5"/>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sz="2500">
                <a:solidFill>
                  <a:schemeClr val="lt1"/>
                </a:solidFill>
                <a:latin typeface="Mulish"/>
                <a:ea typeface="Mulish"/>
                <a:cs typeface="Mulish"/>
                <a:sym typeface="Mulish"/>
              </a:defRPr>
            </a:lvl1pPr>
            <a:lvl2pPr indent="-387350" lvl="1" marL="9144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2pPr>
            <a:lvl3pPr indent="-387350" lvl="2" marL="13716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3pPr>
            <a:lvl4pPr indent="-387350" lvl="3" marL="18288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4pPr>
            <a:lvl5pPr indent="-387350" lvl="4" marL="22860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Custom Layout">
  <p:cSld name="4_Custom Layout">
    <p:bg>
      <p:bgPr>
        <a:solidFill>
          <a:srgbClr val="1464F4"/>
        </a:solidFill>
      </p:bgPr>
    </p:bg>
    <p:spTree>
      <p:nvGrpSpPr>
        <p:cNvPr id="24" name="Shape 24"/>
        <p:cNvGrpSpPr/>
        <p:nvPr/>
      </p:nvGrpSpPr>
      <p:grpSpPr>
        <a:xfrm>
          <a:off x="0" y="0"/>
          <a:ext cx="0" cy="0"/>
          <a:chOff x="0" y="0"/>
          <a:chExt cx="0" cy="0"/>
        </a:xfrm>
      </p:grpSpPr>
      <p:sp>
        <p:nvSpPr>
          <p:cNvPr id="25" name="Google Shape;25;p39"/>
          <p:cNvSpPr/>
          <p:nvPr/>
        </p:nvSpPr>
        <p:spPr>
          <a:xfrm>
            <a:off x="-1127600" y="1784962"/>
            <a:ext cx="4436574" cy="3288084"/>
          </a:xfrm>
          <a:prstGeom prst="rect">
            <a:avLst/>
          </a:prstGeom>
        </p:spPr>
        <p:txBody>
          <a:bodyPr>
            <a:prstTxWarp prst="textPlain"/>
          </a:bodyPr>
          <a:lstStyle/>
          <a:p>
            <a:pPr lvl="0" algn="ctr"/>
            <a:r>
              <a:rPr b="0" i="0">
                <a:ln cap="flat" cmpd="sng" w="19050">
                  <a:solidFill>
                    <a:schemeClr val="lt1"/>
                  </a:solidFill>
                  <a:prstDash val="solid"/>
                  <a:round/>
                  <a:headEnd len="sm" w="sm" type="none"/>
                  <a:tailEnd len="sm" w="sm" type="none"/>
                </a:ln>
                <a:noFill/>
                <a:latin typeface="Mulish"/>
              </a:rPr>
              <a:t>02</a:t>
            </a:r>
          </a:p>
        </p:txBody>
      </p:sp>
      <p:pic>
        <p:nvPicPr>
          <p:cNvPr id="26" name="Google Shape;26;p39"/>
          <p:cNvPicPr preferRelativeResize="0"/>
          <p:nvPr/>
        </p:nvPicPr>
        <p:blipFill rotWithShape="1">
          <a:blip r:embed="rId2">
            <a:alphaModFix/>
          </a:blip>
          <a:srcRect b="0" l="0" r="0" t="0"/>
          <a:stretch/>
        </p:blipFill>
        <p:spPr>
          <a:xfrm>
            <a:off x="10117025" y="467850"/>
            <a:ext cx="1593523" cy="391372"/>
          </a:xfrm>
          <a:prstGeom prst="rect">
            <a:avLst/>
          </a:prstGeom>
          <a:noFill/>
          <a:ln>
            <a:noFill/>
          </a:ln>
        </p:spPr>
      </p:pic>
      <p:sp>
        <p:nvSpPr>
          <p:cNvPr id="27" name="Google Shape;27;p39"/>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chemeClr val="lt1"/>
              </a:buClr>
              <a:buSzPts val="5300"/>
              <a:buFont typeface="Mulish SemiBold"/>
              <a:buNone/>
              <a:defRPr sz="5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 name="Google Shape;28;p39"/>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sz="2500">
                <a:solidFill>
                  <a:schemeClr val="lt1"/>
                </a:solidFill>
                <a:latin typeface="Mulish"/>
                <a:ea typeface="Mulish"/>
                <a:cs typeface="Mulish"/>
                <a:sym typeface="Mulish"/>
              </a:defRPr>
            </a:lvl1pPr>
            <a:lvl2pPr indent="-387350" lvl="1" marL="9144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2pPr>
            <a:lvl3pPr indent="-387350" lvl="2" marL="13716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3pPr>
            <a:lvl4pPr indent="-387350" lvl="3" marL="18288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4pPr>
            <a:lvl5pPr indent="-387350" lvl="4" marL="22860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ustom Layout">
  <p:cSld name="5_Custom Layout">
    <p:bg>
      <p:bgPr>
        <a:solidFill>
          <a:srgbClr val="1464F4"/>
        </a:solidFill>
      </p:bgPr>
    </p:bg>
    <p:spTree>
      <p:nvGrpSpPr>
        <p:cNvPr id="29" name="Shape 29"/>
        <p:cNvGrpSpPr/>
        <p:nvPr/>
      </p:nvGrpSpPr>
      <p:grpSpPr>
        <a:xfrm>
          <a:off x="0" y="0"/>
          <a:ext cx="0" cy="0"/>
          <a:chOff x="0" y="0"/>
          <a:chExt cx="0" cy="0"/>
        </a:xfrm>
      </p:grpSpPr>
      <p:sp>
        <p:nvSpPr>
          <p:cNvPr id="30" name="Google Shape;30;p40"/>
          <p:cNvSpPr/>
          <p:nvPr/>
        </p:nvSpPr>
        <p:spPr>
          <a:xfrm>
            <a:off x="-1127600" y="1784962"/>
            <a:ext cx="4436574" cy="3288084"/>
          </a:xfrm>
          <a:prstGeom prst="rect">
            <a:avLst/>
          </a:prstGeom>
        </p:spPr>
        <p:txBody>
          <a:bodyPr>
            <a:prstTxWarp prst="textPlain"/>
          </a:bodyPr>
          <a:lstStyle/>
          <a:p>
            <a:pPr lvl="0" algn="ctr"/>
            <a:r>
              <a:rPr b="0" i="0">
                <a:ln cap="flat" cmpd="sng" w="19050">
                  <a:solidFill>
                    <a:schemeClr val="lt1"/>
                  </a:solidFill>
                  <a:prstDash val="solid"/>
                  <a:round/>
                  <a:headEnd len="sm" w="sm" type="none"/>
                  <a:tailEnd len="sm" w="sm" type="none"/>
                </a:ln>
                <a:noFill/>
                <a:latin typeface="Mulish"/>
              </a:rPr>
              <a:t>03</a:t>
            </a:r>
          </a:p>
        </p:txBody>
      </p:sp>
      <p:pic>
        <p:nvPicPr>
          <p:cNvPr id="31" name="Google Shape;31;p40"/>
          <p:cNvPicPr preferRelativeResize="0"/>
          <p:nvPr/>
        </p:nvPicPr>
        <p:blipFill rotWithShape="1">
          <a:blip r:embed="rId2">
            <a:alphaModFix/>
          </a:blip>
          <a:srcRect b="0" l="0" r="0" t="0"/>
          <a:stretch/>
        </p:blipFill>
        <p:spPr>
          <a:xfrm>
            <a:off x="10117025" y="467850"/>
            <a:ext cx="1593523" cy="391372"/>
          </a:xfrm>
          <a:prstGeom prst="rect">
            <a:avLst/>
          </a:prstGeom>
          <a:noFill/>
          <a:ln>
            <a:noFill/>
          </a:ln>
        </p:spPr>
      </p:pic>
      <p:sp>
        <p:nvSpPr>
          <p:cNvPr id="32" name="Google Shape;32;p40"/>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chemeClr val="lt1"/>
              </a:buClr>
              <a:buSzPts val="5300"/>
              <a:buFont typeface="Mulish SemiBold"/>
              <a:buNone/>
              <a:defRPr sz="5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40"/>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sz="2500">
                <a:solidFill>
                  <a:schemeClr val="lt1"/>
                </a:solidFill>
                <a:latin typeface="Mulish"/>
                <a:ea typeface="Mulish"/>
                <a:cs typeface="Mulish"/>
                <a:sym typeface="Mulish"/>
              </a:defRPr>
            </a:lvl1pPr>
            <a:lvl2pPr indent="-387350" lvl="1" marL="9144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2pPr>
            <a:lvl3pPr indent="-387350" lvl="2" marL="13716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3pPr>
            <a:lvl4pPr indent="-387350" lvl="3" marL="18288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4pPr>
            <a:lvl5pPr indent="-387350" lvl="4" marL="22860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bg>
      <p:bgPr>
        <a:solidFill>
          <a:srgbClr val="1464F4"/>
        </a:solidFill>
      </p:bgPr>
    </p:bg>
    <p:spTree>
      <p:nvGrpSpPr>
        <p:cNvPr id="34" name="Shape 34"/>
        <p:cNvGrpSpPr/>
        <p:nvPr/>
      </p:nvGrpSpPr>
      <p:grpSpPr>
        <a:xfrm>
          <a:off x="0" y="0"/>
          <a:ext cx="0" cy="0"/>
          <a:chOff x="0" y="0"/>
          <a:chExt cx="0" cy="0"/>
        </a:xfrm>
      </p:grpSpPr>
      <p:sp>
        <p:nvSpPr>
          <p:cNvPr id="35" name="Google Shape;35;p41"/>
          <p:cNvSpPr/>
          <p:nvPr/>
        </p:nvSpPr>
        <p:spPr>
          <a:xfrm>
            <a:off x="-1127600" y="1784962"/>
            <a:ext cx="4436574" cy="3288084"/>
          </a:xfrm>
          <a:prstGeom prst="rect">
            <a:avLst/>
          </a:prstGeom>
        </p:spPr>
        <p:txBody>
          <a:bodyPr>
            <a:prstTxWarp prst="textPlain"/>
          </a:bodyPr>
          <a:lstStyle/>
          <a:p>
            <a:pPr lvl="0" algn="ctr"/>
            <a:r>
              <a:rPr b="0" i="0">
                <a:ln cap="flat" cmpd="sng" w="19050">
                  <a:solidFill>
                    <a:schemeClr val="lt1"/>
                  </a:solidFill>
                  <a:prstDash val="solid"/>
                  <a:round/>
                  <a:headEnd len="sm" w="sm" type="none"/>
                  <a:tailEnd len="sm" w="sm" type="none"/>
                </a:ln>
                <a:noFill/>
                <a:latin typeface="Mulish"/>
              </a:rPr>
              <a:t>04</a:t>
            </a:r>
          </a:p>
        </p:txBody>
      </p:sp>
      <p:pic>
        <p:nvPicPr>
          <p:cNvPr id="36" name="Google Shape;36;p41"/>
          <p:cNvPicPr preferRelativeResize="0"/>
          <p:nvPr/>
        </p:nvPicPr>
        <p:blipFill rotWithShape="1">
          <a:blip r:embed="rId2">
            <a:alphaModFix/>
          </a:blip>
          <a:srcRect b="0" l="0" r="0" t="0"/>
          <a:stretch/>
        </p:blipFill>
        <p:spPr>
          <a:xfrm>
            <a:off x="10117025" y="467850"/>
            <a:ext cx="1593523" cy="391372"/>
          </a:xfrm>
          <a:prstGeom prst="rect">
            <a:avLst/>
          </a:prstGeom>
          <a:noFill/>
          <a:ln>
            <a:noFill/>
          </a:ln>
        </p:spPr>
      </p:pic>
      <p:sp>
        <p:nvSpPr>
          <p:cNvPr id="37" name="Google Shape;37;p41"/>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chemeClr val="lt1"/>
              </a:buClr>
              <a:buSzPts val="5300"/>
              <a:buFont typeface="Mulish SemiBold"/>
              <a:buNone/>
              <a:defRPr sz="5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41"/>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sz="2500">
                <a:solidFill>
                  <a:schemeClr val="lt1"/>
                </a:solidFill>
                <a:latin typeface="Mulish"/>
                <a:ea typeface="Mulish"/>
                <a:cs typeface="Mulish"/>
                <a:sym typeface="Mulish"/>
              </a:defRPr>
            </a:lvl1pPr>
            <a:lvl2pPr indent="-387350" lvl="1" marL="9144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2pPr>
            <a:lvl3pPr indent="-387350" lvl="2" marL="13716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3pPr>
            <a:lvl4pPr indent="-387350" lvl="3" marL="18288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4pPr>
            <a:lvl5pPr indent="-387350" lvl="4" marL="22860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bg>
      <p:bgPr>
        <a:solidFill>
          <a:srgbClr val="1464F4"/>
        </a:solidFill>
      </p:bgPr>
    </p:bg>
    <p:spTree>
      <p:nvGrpSpPr>
        <p:cNvPr id="39" name="Shape 39"/>
        <p:cNvGrpSpPr/>
        <p:nvPr/>
      </p:nvGrpSpPr>
      <p:grpSpPr>
        <a:xfrm>
          <a:off x="0" y="0"/>
          <a:ext cx="0" cy="0"/>
          <a:chOff x="0" y="0"/>
          <a:chExt cx="0" cy="0"/>
        </a:xfrm>
      </p:grpSpPr>
      <p:sp>
        <p:nvSpPr>
          <p:cNvPr id="40" name="Google Shape;40;p42"/>
          <p:cNvSpPr/>
          <p:nvPr/>
        </p:nvSpPr>
        <p:spPr>
          <a:xfrm>
            <a:off x="-1127600" y="1784962"/>
            <a:ext cx="4436574" cy="3288084"/>
          </a:xfrm>
          <a:prstGeom prst="rect">
            <a:avLst/>
          </a:prstGeom>
        </p:spPr>
        <p:txBody>
          <a:bodyPr>
            <a:prstTxWarp prst="textPlain"/>
          </a:bodyPr>
          <a:lstStyle/>
          <a:p>
            <a:pPr lvl="0" algn="ctr"/>
            <a:r>
              <a:rPr b="0" i="0">
                <a:ln cap="flat" cmpd="sng" w="19050">
                  <a:solidFill>
                    <a:schemeClr val="lt1"/>
                  </a:solidFill>
                  <a:prstDash val="solid"/>
                  <a:round/>
                  <a:headEnd len="sm" w="sm" type="none"/>
                  <a:tailEnd len="sm" w="sm" type="none"/>
                </a:ln>
                <a:noFill/>
                <a:latin typeface="Mulish"/>
              </a:rPr>
              <a:t>05</a:t>
            </a:r>
          </a:p>
        </p:txBody>
      </p:sp>
      <p:pic>
        <p:nvPicPr>
          <p:cNvPr id="41" name="Google Shape;41;p42"/>
          <p:cNvPicPr preferRelativeResize="0"/>
          <p:nvPr/>
        </p:nvPicPr>
        <p:blipFill rotWithShape="1">
          <a:blip r:embed="rId2">
            <a:alphaModFix/>
          </a:blip>
          <a:srcRect b="0" l="0" r="0" t="0"/>
          <a:stretch/>
        </p:blipFill>
        <p:spPr>
          <a:xfrm>
            <a:off x="10117025" y="467850"/>
            <a:ext cx="1593523" cy="391372"/>
          </a:xfrm>
          <a:prstGeom prst="rect">
            <a:avLst/>
          </a:prstGeom>
          <a:noFill/>
          <a:ln>
            <a:noFill/>
          </a:ln>
        </p:spPr>
      </p:pic>
      <p:sp>
        <p:nvSpPr>
          <p:cNvPr id="42" name="Google Shape;42;p42"/>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chemeClr val="lt1"/>
              </a:buClr>
              <a:buSzPts val="5300"/>
              <a:buFont typeface="Mulish SemiBold"/>
              <a:buNone/>
              <a:defRPr sz="53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42"/>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500"/>
              <a:buNone/>
              <a:defRPr sz="2500">
                <a:solidFill>
                  <a:schemeClr val="lt1"/>
                </a:solidFill>
                <a:latin typeface="Mulish"/>
                <a:ea typeface="Mulish"/>
                <a:cs typeface="Mulish"/>
                <a:sym typeface="Mulish"/>
              </a:defRPr>
            </a:lvl1pPr>
            <a:lvl2pPr indent="-387350" lvl="1" marL="9144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2pPr>
            <a:lvl3pPr indent="-387350" lvl="2" marL="13716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3pPr>
            <a:lvl4pPr indent="-387350" lvl="3" marL="18288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4pPr>
            <a:lvl5pPr indent="-387350" lvl="4" marL="2286000" algn="l">
              <a:lnSpc>
                <a:spcPct val="90000"/>
              </a:lnSpc>
              <a:spcBef>
                <a:spcPts val="500"/>
              </a:spcBef>
              <a:spcAft>
                <a:spcPts val="0"/>
              </a:spcAft>
              <a:buClr>
                <a:schemeClr val="lt1"/>
              </a:buClr>
              <a:buSzPts val="2500"/>
              <a:buChar char="•"/>
              <a:defRPr sz="2500">
                <a:solidFill>
                  <a:schemeClr val="lt1"/>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bg>
      <p:bgPr>
        <a:solidFill>
          <a:srgbClr val="FFFFFF"/>
        </a:solidFill>
      </p:bgPr>
    </p:bg>
    <p:spTree>
      <p:nvGrpSpPr>
        <p:cNvPr id="44" name="Shape 44"/>
        <p:cNvGrpSpPr/>
        <p:nvPr/>
      </p:nvGrpSpPr>
      <p:grpSpPr>
        <a:xfrm>
          <a:off x="0" y="0"/>
          <a:ext cx="0" cy="0"/>
          <a:chOff x="0" y="0"/>
          <a:chExt cx="0" cy="0"/>
        </a:xfrm>
      </p:grpSpPr>
      <p:sp>
        <p:nvSpPr>
          <p:cNvPr id="45" name="Google Shape;45;p45"/>
          <p:cNvSpPr txBox="1"/>
          <p:nvPr>
            <p:ph type="ctrTitle"/>
          </p:nvPr>
        </p:nvSpPr>
        <p:spPr>
          <a:xfrm>
            <a:off x="1524000" y="1585643"/>
            <a:ext cx="9144000" cy="1924319"/>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rgbClr val="1464F4"/>
              </a:buClr>
              <a:buSzPts val="5300"/>
              <a:buFont typeface="Mulish SemiBold"/>
              <a:buNone/>
              <a:defRPr sz="5300">
                <a:solidFill>
                  <a:srgbClr val="1464F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45"/>
          <p:cNvSpPr txBox="1"/>
          <p:nvPr>
            <p:ph idx="1" type="subTitle"/>
          </p:nvPr>
        </p:nvSpPr>
        <p:spPr>
          <a:xfrm>
            <a:off x="1524000" y="3602038"/>
            <a:ext cx="9144000" cy="1655762"/>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1000"/>
              </a:spcBef>
              <a:spcAft>
                <a:spcPts val="0"/>
              </a:spcAft>
              <a:buClr>
                <a:srgbClr val="1464F4"/>
              </a:buClr>
              <a:buSzPts val="1800"/>
              <a:buNone/>
              <a:defRPr sz="1800">
                <a:solidFill>
                  <a:srgbClr val="1464F4"/>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pic>
        <p:nvPicPr>
          <p:cNvPr id="47" name="Google Shape;47;p45"/>
          <p:cNvPicPr preferRelativeResize="0"/>
          <p:nvPr/>
        </p:nvPicPr>
        <p:blipFill rotWithShape="1">
          <a:blip r:embed="rId2">
            <a:alphaModFix/>
          </a:blip>
          <a:srcRect b="0" l="0" r="0" t="0"/>
          <a:stretch/>
        </p:blipFill>
        <p:spPr>
          <a:xfrm>
            <a:off x="0" y="6021981"/>
            <a:ext cx="12192000" cy="666768"/>
          </a:xfrm>
          <a:prstGeom prst="rect">
            <a:avLst/>
          </a:prstGeom>
          <a:noFill/>
          <a:ln>
            <a:noFill/>
          </a:ln>
        </p:spPr>
      </p:pic>
      <p:pic>
        <p:nvPicPr>
          <p:cNvPr id="48" name="Google Shape;48;p45"/>
          <p:cNvPicPr preferRelativeResize="0"/>
          <p:nvPr/>
        </p:nvPicPr>
        <p:blipFill rotWithShape="1">
          <a:blip r:embed="rId3">
            <a:alphaModFix/>
          </a:blip>
          <a:srcRect b="0" l="0" r="0" t="0"/>
          <a:stretch/>
        </p:blipFill>
        <p:spPr>
          <a:xfrm>
            <a:off x="5597650" y="257925"/>
            <a:ext cx="996700" cy="100185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49" name="Shape 49"/>
        <p:cNvGrpSpPr/>
        <p:nvPr/>
      </p:nvGrpSpPr>
      <p:grpSpPr>
        <a:xfrm>
          <a:off x="0" y="0"/>
          <a:ext cx="0" cy="0"/>
          <a:chOff x="0" y="0"/>
          <a:chExt cx="0" cy="0"/>
        </a:xfrm>
      </p:grpSpPr>
      <p:sp>
        <p:nvSpPr>
          <p:cNvPr id="50" name="Google Shape;50;p46"/>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rgbClr val="1464F4"/>
              </a:buClr>
              <a:buSzPts val="5300"/>
              <a:buFont typeface="Mulish SemiBold"/>
              <a:buNone/>
              <a:defRPr sz="5300">
                <a:solidFill>
                  <a:srgbClr val="1464F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46"/>
          <p:cNvSpPr/>
          <p:nvPr/>
        </p:nvSpPr>
        <p:spPr>
          <a:xfrm>
            <a:off x="568086" y="2189952"/>
            <a:ext cx="2214443" cy="1736837"/>
          </a:xfrm>
          <a:prstGeom prst="rect">
            <a:avLst/>
          </a:prstGeom>
        </p:spPr>
        <p:txBody>
          <a:bodyPr>
            <a:prstTxWarp prst="textPlain"/>
          </a:bodyPr>
          <a:lstStyle/>
          <a:p>
            <a:pPr lvl="0" algn="ctr"/>
            <a:r>
              <a:rPr b="0" i="0">
                <a:ln cap="flat" cmpd="sng" w="19050">
                  <a:solidFill>
                    <a:srgbClr val="1C64F4"/>
                  </a:solidFill>
                  <a:prstDash val="solid"/>
                  <a:round/>
                  <a:headEnd len="sm" w="sm" type="none"/>
                  <a:tailEnd len="sm" w="sm" type="none"/>
                </a:ln>
                <a:noFill/>
                <a:latin typeface="Mulish"/>
              </a:rPr>
              <a:t>01</a:t>
            </a:r>
          </a:p>
        </p:txBody>
      </p:sp>
      <p:pic>
        <p:nvPicPr>
          <p:cNvPr descr="Shape&#10;&#10;Description automatically generated with medium confidence" id="52" name="Google Shape;52;p46"/>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53" name="Google Shape;53;p46"/>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
        <p:nvSpPr>
          <p:cNvPr id="54" name="Google Shape;54;p46"/>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7F7F7F"/>
              </a:buClr>
              <a:buSzPts val="2500"/>
              <a:buNone/>
              <a:defRPr sz="2500">
                <a:solidFill>
                  <a:srgbClr val="7F7F7F"/>
                </a:solidFill>
                <a:latin typeface="Mulish"/>
                <a:ea typeface="Mulish"/>
                <a:cs typeface="Mulish"/>
                <a:sym typeface="Mulish"/>
              </a:defRPr>
            </a:lvl1pPr>
            <a:lvl2pPr indent="-387350" lvl="1" marL="9144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2pPr>
            <a:lvl3pPr indent="-387350" lvl="2" marL="13716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3pPr>
            <a:lvl4pPr indent="-387350" lvl="3" marL="18288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4pPr>
            <a:lvl5pPr indent="-387350" lvl="4" marL="22860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55" name="Shape 55"/>
        <p:cNvGrpSpPr/>
        <p:nvPr/>
      </p:nvGrpSpPr>
      <p:grpSpPr>
        <a:xfrm>
          <a:off x="0" y="0"/>
          <a:ext cx="0" cy="0"/>
          <a:chOff x="0" y="0"/>
          <a:chExt cx="0" cy="0"/>
        </a:xfrm>
      </p:grpSpPr>
      <p:sp>
        <p:nvSpPr>
          <p:cNvPr id="56" name="Google Shape;56;p47"/>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rgbClr val="1464F4"/>
              </a:buClr>
              <a:buSzPts val="5300"/>
              <a:buFont typeface="Mulish SemiBold"/>
              <a:buNone/>
              <a:defRPr sz="5300">
                <a:solidFill>
                  <a:srgbClr val="1464F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47"/>
          <p:cNvSpPr/>
          <p:nvPr/>
        </p:nvSpPr>
        <p:spPr>
          <a:xfrm>
            <a:off x="302616" y="2001726"/>
            <a:ext cx="2268142" cy="1736837"/>
          </a:xfrm>
          <a:prstGeom prst="rect">
            <a:avLst/>
          </a:prstGeom>
        </p:spPr>
        <p:txBody>
          <a:bodyPr>
            <a:prstTxWarp prst="textPlain"/>
          </a:bodyPr>
          <a:lstStyle/>
          <a:p>
            <a:pPr lvl="0" algn="ctr"/>
            <a:r>
              <a:rPr b="0" i="0">
                <a:ln cap="flat" cmpd="sng" w="19050">
                  <a:solidFill>
                    <a:srgbClr val="1C64F4"/>
                  </a:solidFill>
                  <a:prstDash val="solid"/>
                  <a:round/>
                  <a:headEnd len="sm" w="sm" type="none"/>
                  <a:tailEnd len="sm" w="sm" type="none"/>
                </a:ln>
                <a:noFill/>
                <a:latin typeface="Mulish"/>
              </a:rPr>
              <a:t>02</a:t>
            </a:r>
          </a:p>
        </p:txBody>
      </p:sp>
      <p:pic>
        <p:nvPicPr>
          <p:cNvPr descr="Shape&#10;&#10;Description automatically generated with medium confidence" id="58" name="Google Shape;58;p47"/>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59" name="Google Shape;59;p47"/>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
        <p:nvSpPr>
          <p:cNvPr id="60" name="Google Shape;60;p47"/>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7F7F7F"/>
              </a:buClr>
              <a:buSzPts val="2500"/>
              <a:buNone/>
              <a:defRPr sz="2500">
                <a:solidFill>
                  <a:srgbClr val="7F7F7F"/>
                </a:solidFill>
                <a:latin typeface="Mulish"/>
                <a:ea typeface="Mulish"/>
                <a:cs typeface="Mulish"/>
                <a:sym typeface="Mulish"/>
              </a:defRPr>
            </a:lvl1pPr>
            <a:lvl2pPr indent="-387350" lvl="1" marL="9144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2pPr>
            <a:lvl3pPr indent="-387350" lvl="2" marL="13716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3pPr>
            <a:lvl4pPr indent="-387350" lvl="3" marL="18288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4pPr>
            <a:lvl5pPr indent="-387350" lvl="4" marL="22860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61" name="Shape 61"/>
        <p:cNvGrpSpPr/>
        <p:nvPr/>
      </p:nvGrpSpPr>
      <p:grpSpPr>
        <a:xfrm>
          <a:off x="0" y="0"/>
          <a:ext cx="0" cy="0"/>
          <a:chOff x="0" y="0"/>
          <a:chExt cx="0" cy="0"/>
        </a:xfrm>
      </p:grpSpPr>
      <p:sp>
        <p:nvSpPr>
          <p:cNvPr id="62" name="Google Shape;62;p48"/>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rgbClr val="1464F4"/>
              </a:buClr>
              <a:buSzPts val="5300"/>
              <a:buFont typeface="Mulish SemiBold"/>
              <a:buNone/>
              <a:defRPr sz="5300">
                <a:solidFill>
                  <a:srgbClr val="1464F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48"/>
          <p:cNvSpPr/>
          <p:nvPr/>
        </p:nvSpPr>
        <p:spPr>
          <a:xfrm>
            <a:off x="573381" y="1856093"/>
            <a:ext cx="2564287" cy="1882470"/>
          </a:xfrm>
          <a:prstGeom prst="rect">
            <a:avLst/>
          </a:prstGeom>
        </p:spPr>
        <p:txBody>
          <a:bodyPr>
            <a:prstTxWarp prst="textPlain"/>
          </a:bodyPr>
          <a:lstStyle/>
          <a:p>
            <a:pPr lvl="0" algn="ctr"/>
            <a:r>
              <a:rPr b="0" i="0">
                <a:ln cap="flat" cmpd="sng" w="19050">
                  <a:solidFill>
                    <a:srgbClr val="1C64F4"/>
                  </a:solidFill>
                  <a:prstDash val="solid"/>
                  <a:round/>
                  <a:headEnd len="sm" w="sm" type="none"/>
                  <a:tailEnd len="sm" w="sm" type="none"/>
                </a:ln>
                <a:noFill/>
                <a:latin typeface="Mulish"/>
              </a:rPr>
              <a:t>03</a:t>
            </a:r>
          </a:p>
        </p:txBody>
      </p:sp>
      <p:pic>
        <p:nvPicPr>
          <p:cNvPr descr="Shape&#10;&#10;Description automatically generated with medium confidence" id="64" name="Google Shape;64;p48"/>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65" name="Google Shape;65;p48"/>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
        <p:nvSpPr>
          <p:cNvPr id="66" name="Google Shape;66;p48"/>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7F7F7F"/>
              </a:buClr>
              <a:buSzPts val="2500"/>
              <a:buNone/>
              <a:defRPr sz="2500">
                <a:solidFill>
                  <a:srgbClr val="7F7F7F"/>
                </a:solidFill>
                <a:latin typeface="Mulish"/>
                <a:ea typeface="Mulish"/>
                <a:cs typeface="Mulish"/>
                <a:sym typeface="Mulish"/>
              </a:defRPr>
            </a:lvl1pPr>
            <a:lvl2pPr indent="-387350" lvl="1" marL="9144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2pPr>
            <a:lvl3pPr indent="-387350" lvl="2" marL="13716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3pPr>
            <a:lvl4pPr indent="-387350" lvl="3" marL="18288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4pPr>
            <a:lvl5pPr indent="-387350" lvl="4" marL="22860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67" name="Shape 67"/>
        <p:cNvGrpSpPr/>
        <p:nvPr/>
      </p:nvGrpSpPr>
      <p:grpSpPr>
        <a:xfrm>
          <a:off x="0" y="0"/>
          <a:ext cx="0" cy="0"/>
          <a:chOff x="0" y="0"/>
          <a:chExt cx="0" cy="0"/>
        </a:xfrm>
      </p:grpSpPr>
      <p:sp>
        <p:nvSpPr>
          <p:cNvPr id="68" name="Google Shape;68;p49"/>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rgbClr val="1464F4"/>
              </a:buClr>
              <a:buSzPts val="5300"/>
              <a:buFont typeface="Mulish SemiBold"/>
              <a:buNone/>
              <a:defRPr sz="5300">
                <a:solidFill>
                  <a:srgbClr val="1464F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49"/>
          <p:cNvSpPr/>
          <p:nvPr/>
        </p:nvSpPr>
        <p:spPr>
          <a:xfrm>
            <a:off x="573381" y="1856093"/>
            <a:ext cx="2564287" cy="1882470"/>
          </a:xfrm>
          <a:prstGeom prst="rect">
            <a:avLst/>
          </a:prstGeom>
        </p:spPr>
        <p:txBody>
          <a:bodyPr>
            <a:prstTxWarp prst="textPlain"/>
          </a:bodyPr>
          <a:lstStyle/>
          <a:p>
            <a:pPr lvl="0" algn="ctr"/>
            <a:r>
              <a:rPr b="0" i="0">
                <a:ln cap="flat" cmpd="sng" w="19050">
                  <a:solidFill>
                    <a:srgbClr val="1C64F4"/>
                  </a:solidFill>
                  <a:prstDash val="solid"/>
                  <a:round/>
                  <a:headEnd len="sm" w="sm" type="none"/>
                  <a:tailEnd len="sm" w="sm" type="none"/>
                </a:ln>
                <a:noFill/>
                <a:latin typeface="Mulish"/>
              </a:rPr>
              <a:t>04</a:t>
            </a:r>
          </a:p>
        </p:txBody>
      </p:sp>
      <p:pic>
        <p:nvPicPr>
          <p:cNvPr descr="Shape&#10;&#10;Description automatically generated with medium confidence" id="70" name="Google Shape;70;p49"/>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71" name="Google Shape;71;p49"/>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
        <p:nvSpPr>
          <p:cNvPr id="72" name="Google Shape;72;p49"/>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7F7F7F"/>
              </a:buClr>
              <a:buSzPts val="2500"/>
              <a:buNone/>
              <a:defRPr sz="2500">
                <a:solidFill>
                  <a:srgbClr val="7F7F7F"/>
                </a:solidFill>
                <a:latin typeface="Mulish"/>
                <a:ea typeface="Mulish"/>
                <a:cs typeface="Mulish"/>
                <a:sym typeface="Mulish"/>
              </a:defRPr>
            </a:lvl1pPr>
            <a:lvl2pPr indent="-387350" lvl="1" marL="9144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2pPr>
            <a:lvl3pPr indent="-387350" lvl="2" marL="13716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3pPr>
            <a:lvl4pPr indent="-387350" lvl="3" marL="18288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4pPr>
            <a:lvl5pPr indent="-387350" lvl="4" marL="22860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73" name="Shape 73"/>
        <p:cNvGrpSpPr/>
        <p:nvPr/>
      </p:nvGrpSpPr>
      <p:grpSpPr>
        <a:xfrm>
          <a:off x="0" y="0"/>
          <a:ext cx="0" cy="0"/>
          <a:chOff x="0" y="0"/>
          <a:chExt cx="0" cy="0"/>
        </a:xfrm>
      </p:grpSpPr>
      <p:sp>
        <p:nvSpPr>
          <p:cNvPr id="74" name="Google Shape;74;p50"/>
          <p:cNvSpPr txBox="1"/>
          <p:nvPr>
            <p:ph type="ctrTitle"/>
          </p:nvPr>
        </p:nvSpPr>
        <p:spPr>
          <a:xfrm>
            <a:off x="4539975" y="2594943"/>
            <a:ext cx="7198853" cy="926856"/>
          </a:xfrm>
          <a:prstGeom prst="rect">
            <a:avLst/>
          </a:prstGeom>
          <a:noFill/>
          <a:ln>
            <a:noFill/>
          </a:ln>
        </p:spPr>
        <p:txBody>
          <a:bodyPr anchorCtr="0" anchor="ctr" bIns="45700" lIns="91425" spcFirstLastPara="1" rIns="91425" wrap="square" tIns="45700">
            <a:normAutofit/>
          </a:bodyPr>
          <a:lstStyle>
            <a:lvl1pPr lvl="0" algn="just">
              <a:lnSpc>
                <a:spcPct val="90000"/>
              </a:lnSpc>
              <a:spcBef>
                <a:spcPts val="0"/>
              </a:spcBef>
              <a:spcAft>
                <a:spcPts val="0"/>
              </a:spcAft>
              <a:buClr>
                <a:srgbClr val="1464F4"/>
              </a:buClr>
              <a:buSzPts val="5300"/>
              <a:buFont typeface="Mulish SemiBold"/>
              <a:buNone/>
              <a:defRPr sz="5300">
                <a:solidFill>
                  <a:srgbClr val="1464F4"/>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 name="Google Shape;75;p50"/>
          <p:cNvSpPr/>
          <p:nvPr/>
        </p:nvSpPr>
        <p:spPr>
          <a:xfrm>
            <a:off x="573381" y="1856093"/>
            <a:ext cx="2564287" cy="1882470"/>
          </a:xfrm>
          <a:prstGeom prst="rect">
            <a:avLst/>
          </a:prstGeom>
        </p:spPr>
        <p:txBody>
          <a:bodyPr>
            <a:prstTxWarp prst="textPlain"/>
          </a:bodyPr>
          <a:lstStyle/>
          <a:p>
            <a:pPr lvl="0" algn="ctr"/>
            <a:r>
              <a:rPr b="0" i="0">
                <a:ln cap="flat" cmpd="sng" w="19050">
                  <a:solidFill>
                    <a:srgbClr val="1C64F4"/>
                  </a:solidFill>
                  <a:prstDash val="solid"/>
                  <a:round/>
                  <a:headEnd len="sm" w="sm" type="none"/>
                  <a:tailEnd len="sm" w="sm" type="none"/>
                </a:ln>
                <a:noFill/>
                <a:latin typeface="Mulish"/>
              </a:rPr>
              <a:t>05</a:t>
            </a:r>
          </a:p>
        </p:txBody>
      </p:sp>
      <p:pic>
        <p:nvPicPr>
          <p:cNvPr descr="Shape&#10;&#10;Description automatically generated with medium confidence" id="76" name="Google Shape;76;p50"/>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77" name="Google Shape;77;p50"/>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
        <p:nvSpPr>
          <p:cNvPr id="78" name="Google Shape;78;p50"/>
          <p:cNvSpPr txBox="1"/>
          <p:nvPr>
            <p:ph idx="1" type="body"/>
          </p:nvPr>
        </p:nvSpPr>
        <p:spPr>
          <a:xfrm>
            <a:off x="4540250" y="3738563"/>
            <a:ext cx="6215063" cy="635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7F7F7F"/>
              </a:buClr>
              <a:buSzPts val="2500"/>
              <a:buNone/>
              <a:defRPr sz="2500">
                <a:solidFill>
                  <a:srgbClr val="7F7F7F"/>
                </a:solidFill>
                <a:latin typeface="Mulish"/>
                <a:ea typeface="Mulish"/>
                <a:cs typeface="Mulish"/>
                <a:sym typeface="Mulish"/>
              </a:defRPr>
            </a:lvl1pPr>
            <a:lvl2pPr indent="-387350" lvl="1" marL="9144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2pPr>
            <a:lvl3pPr indent="-387350" lvl="2" marL="13716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3pPr>
            <a:lvl4pPr indent="-387350" lvl="3" marL="18288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4pPr>
            <a:lvl5pPr indent="-387350" lvl="4" marL="2286000" algn="l">
              <a:lnSpc>
                <a:spcPct val="90000"/>
              </a:lnSpc>
              <a:spcBef>
                <a:spcPts val="500"/>
              </a:spcBef>
              <a:spcAft>
                <a:spcPts val="0"/>
              </a:spcAft>
              <a:buClr>
                <a:srgbClr val="7F7F7F"/>
              </a:buClr>
              <a:buSzPts val="2500"/>
              <a:buChar char="•"/>
              <a:defRPr sz="2500">
                <a:solidFill>
                  <a:srgbClr val="7F7F7F"/>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ontent with Caption">
  <p:cSld name="2_Content with Caption">
    <p:spTree>
      <p:nvGrpSpPr>
        <p:cNvPr id="84" name="Shape 84"/>
        <p:cNvGrpSpPr/>
        <p:nvPr/>
      </p:nvGrpSpPr>
      <p:grpSpPr>
        <a:xfrm>
          <a:off x="0" y="0"/>
          <a:ext cx="0" cy="0"/>
          <a:chOff x="0" y="0"/>
          <a:chExt cx="0" cy="0"/>
        </a:xfrm>
      </p:grpSpPr>
      <p:pic>
        <p:nvPicPr>
          <p:cNvPr descr="Shape&#10;&#10;Description automatically generated with medium confidence" id="85" name="Google Shape;85;p34"/>
          <p:cNvPicPr preferRelativeResize="0"/>
          <p:nvPr/>
        </p:nvPicPr>
        <p:blipFill rotWithShape="1">
          <a:blip r:embed="rId2">
            <a:alphaModFix/>
          </a:blip>
          <a:srcRect b="0" l="0" r="0" t="0"/>
          <a:stretch/>
        </p:blipFill>
        <p:spPr>
          <a:xfrm>
            <a:off x="10017542" y="454776"/>
            <a:ext cx="1593523" cy="417503"/>
          </a:xfrm>
          <a:prstGeom prst="rect">
            <a:avLst/>
          </a:prstGeom>
          <a:noFill/>
          <a:ln>
            <a:noFill/>
          </a:ln>
        </p:spPr>
      </p:pic>
      <p:pic>
        <p:nvPicPr>
          <p:cNvPr id="86" name="Google Shape;86;p34"/>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with Caption">
  <p:cSld name="1_Content with Caption">
    <p:spTree>
      <p:nvGrpSpPr>
        <p:cNvPr id="87" name="Shape 87"/>
        <p:cNvGrpSpPr/>
        <p:nvPr/>
      </p:nvGrpSpPr>
      <p:grpSpPr>
        <a:xfrm>
          <a:off x="0" y="0"/>
          <a:ext cx="0" cy="0"/>
          <a:chOff x="0" y="0"/>
          <a:chExt cx="0" cy="0"/>
        </a:xfrm>
      </p:grpSpPr>
      <p:pic>
        <p:nvPicPr>
          <p:cNvPr descr="Shape&#10;&#10;Description automatically generated with medium confidence" id="88" name="Google Shape;88;p36"/>
          <p:cNvPicPr preferRelativeResize="0"/>
          <p:nvPr/>
        </p:nvPicPr>
        <p:blipFill rotWithShape="1">
          <a:blip r:embed="rId2">
            <a:alphaModFix/>
          </a:blip>
          <a:srcRect b="0" l="0" r="0" t="0"/>
          <a:stretch/>
        </p:blipFill>
        <p:spPr>
          <a:xfrm>
            <a:off x="10017542" y="454776"/>
            <a:ext cx="1593523" cy="417503"/>
          </a:xfrm>
          <a:prstGeom prst="rect">
            <a:avLst/>
          </a:prstGeom>
          <a:noFill/>
          <a:ln>
            <a:noFill/>
          </a:ln>
        </p:spPr>
      </p:pic>
      <p:sp>
        <p:nvSpPr>
          <p:cNvPr id="89" name="Google Shape;89;p36"/>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3400"/>
              <a:buNone/>
              <a:defRPr sz="3400">
                <a:solidFill>
                  <a:srgbClr val="1464F4"/>
                </a:solidFill>
                <a:latin typeface="Mulish SemiBold"/>
                <a:ea typeface="Mulish SemiBold"/>
                <a:cs typeface="Mulish SemiBold"/>
                <a:sym typeface="Mulish SemiBold"/>
              </a:defRPr>
            </a:lvl1pPr>
            <a:lvl2pPr indent="-444500" lvl="1" marL="9144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2pPr>
            <a:lvl3pPr indent="-444500" lvl="2" marL="13716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3pPr>
            <a:lvl4pPr indent="-444500" lvl="3" marL="18288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4pPr>
            <a:lvl5pPr indent="-444500" lvl="4" marL="22860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90" name="Google Shape;90;p36"/>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 1">
    <p:spTree>
      <p:nvGrpSpPr>
        <p:cNvPr id="91" name="Shape 91"/>
        <p:cNvGrpSpPr/>
        <p:nvPr/>
      </p:nvGrpSpPr>
      <p:grpSpPr>
        <a:xfrm>
          <a:off x="0" y="0"/>
          <a:ext cx="0" cy="0"/>
          <a:chOff x="0" y="0"/>
          <a:chExt cx="0" cy="0"/>
        </a:xfrm>
      </p:grpSpPr>
      <p:sp>
        <p:nvSpPr>
          <p:cNvPr id="92" name="Google Shape;92;p37"/>
          <p:cNvSpPr/>
          <p:nvPr>
            <p:ph idx="2" type="pic"/>
          </p:nvPr>
        </p:nvSpPr>
        <p:spPr>
          <a:xfrm>
            <a:off x="558799" y="1236662"/>
            <a:ext cx="2301993" cy="1294871"/>
          </a:xfrm>
          <a:prstGeom prst="rect">
            <a:avLst/>
          </a:prstGeom>
          <a:noFill/>
          <a:ln>
            <a:noFill/>
          </a:ln>
        </p:spPr>
      </p:sp>
      <p:sp>
        <p:nvSpPr>
          <p:cNvPr id="93" name="Google Shape;93;p37"/>
          <p:cNvSpPr/>
          <p:nvPr>
            <p:ph idx="3" type="pic"/>
          </p:nvPr>
        </p:nvSpPr>
        <p:spPr>
          <a:xfrm>
            <a:off x="558799" y="2946928"/>
            <a:ext cx="2301993" cy="1294871"/>
          </a:xfrm>
          <a:prstGeom prst="rect">
            <a:avLst/>
          </a:prstGeom>
          <a:noFill/>
          <a:ln>
            <a:noFill/>
          </a:ln>
        </p:spPr>
      </p:sp>
      <p:sp>
        <p:nvSpPr>
          <p:cNvPr id="94" name="Google Shape;94;p37"/>
          <p:cNvSpPr/>
          <p:nvPr>
            <p:ph idx="4" type="pic"/>
          </p:nvPr>
        </p:nvSpPr>
        <p:spPr>
          <a:xfrm>
            <a:off x="558799" y="4657194"/>
            <a:ext cx="2301993" cy="1294871"/>
          </a:xfrm>
          <a:prstGeom prst="rect">
            <a:avLst/>
          </a:prstGeom>
          <a:noFill/>
          <a:ln>
            <a:noFill/>
          </a:ln>
        </p:spPr>
      </p:sp>
      <p:sp>
        <p:nvSpPr>
          <p:cNvPr id="95" name="Google Shape;95;p37"/>
          <p:cNvSpPr/>
          <p:nvPr>
            <p:ph idx="5" type="pic"/>
          </p:nvPr>
        </p:nvSpPr>
        <p:spPr>
          <a:xfrm>
            <a:off x="3428999" y="1236662"/>
            <a:ext cx="2301993" cy="1294871"/>
          </a:xfrm>
          <a:prstGeom prst="rect">
            <a:avLst/>
          </a:prstGeom>
          <a:noFill/>
          <a:ln>
            <a:noFill/>
          </a:ln>
        </p:spPr>
      </p:sp>
      <p:sp>
        <p:nvSpPr>
          <p:cNvPr id="96" name="Google Shape;96;p37"/>
          <p:cNvSpPr/>
          <p:nvPr>
            <p:ph idx="6" type="pic"/>
          </p:nvPr>
        </p:nvSpPr>
        <p:spPr>
          <a:xfrm>
            <a:off x="3428999" y="2946928"/>
            <a:ext cx="2301993" cy="1294871"/>
          </a:xfrm>
          <a:prstGeom prst="rect">
            <a:avLst/>
          </a:prstGeom>
          <a:noFill/>
          <a:ln>
            <a:noFill/>
          </a:ln>
        </p:spPr>
      </p:sp>
      <p:sp>
        <p:nvSpPr>
          <p:cNvPr id="97" name="Google Shape;97;p37"/>
          <p:cNvSpPr/>
          <p:nvPr>
            <p:ph idx="7" type="pic"/>
          </p:nvPr>
        </p:nvSpPr>
        <p:spPr>
          <a:xfrm>
            <a:off x="3428998" y="4657193"/>
            <a:ext cx="2301993" cy="1294871"/>
          </a:xfrm>
          <a:prstGeom prst="rect">
            <a:avLst/>
          </a:prstGeom>
          <a:noFill/>
          <a:ln>
            <a:noFill/>
          </a:ln>
        </p:spPr>
      </p:sp>
      <p:sp>
        <p:nvSpPr>
          <p:cNvPr id="98" name="Google Shape;98;p37"/>
          <p:cNvSpPr/>
          <p:nvPr>
            <p:ph idx="8" type="pic"/>
          </p:nvPr>
        </p:nvSpPr>
        <p:spPr>
          <a:xfrm>
            <a:off x="6485463" y="1236661"/>
            <a:ext cx="2301993" cy="1294871"/>
          </a:xfrm>
          <a:prstGeom prst="rect">
            <a:avLst/>
          </a:prstGeom>
          <a:noFill/>
          <a:ln>
            <a:noFill/>
          </a:ln>
        </p:spPr>
      </p:sp>
      <p:sp>
        <p:nvSpPr>
          <p:cNvPr id="99" name="Google Shape;99;p37"/>
          <p:cNvSpPr/>
          <p:nvPr>
            <p:ph idx="9" type="pic"/>
          </p:nvPr>
        </p:nvSpPr>
        <p:spPr>
          <a:xfrm>
            <a:off x="6485463" y="2946397"/>
            <a:ext cx="2301993" cy="1294871"/>
          </a:xfrm>
          <a:prstGeom prst="rect">
            <a:avLst/>
          </a:prstGeom>
          <a:noFill/>
          <a:ln>
            <a:noFill/>
          </a:ln>
        </p:spPr>
      </p:sp>
      <p:sp>
        <p:nvSpPr>
          <p:cNvPr id="100" name="Google Shape;100;p37"/>
          <p:cNvSpPr/>
          <p:nvPr>
            <p:ph idx="13" type="pic"/>
          </p:nvPr>
        </p:nvSpPr>
        <p:spPr>
          <a:xfrm>
            <a:off x="6485461" y="4656663"/>
            <a:ext cx="2301993" cy="1294871"/>
          </a:xfrm>
          <a:prstGeom prst="rect">
            <a:avLst/>
          </a:prstGeom>
          <a:noFill/>
          <a:ln>
            <a:noFill/>
          </a:ln>
        </p:spPr>
      </p:sp>
      <p:sp>
        <p:nvSpPr>
          <p:cNvPr id="101" name="Google Shape;101;p37"/>
          <p:cNvSpPr/>
          <p:nvPr>
            <p:ph idx="14" type="pic"/>
          </p:nvPr>
        </p:nvSpPr>
        <p:spPr>
          <a:xfrm>
            <a:off x="9541932" y="2946927"/>
            <a:ext cx="2301993" cy="1294871"/>
          </a:xfrm>
          <a:prstGeom prst="rect">
            <a:avLst/>
          </a:prstGeom>
          <a:noFill/>
          <a:ln>
            <a:noFill/>
          </a:ln>
        </p:spPr>
      </p:sp>
      <p:sp>
        <p:nvSpPr>
          <p:cNvPr id="102" name="Google Shape;102;p37"/>
          <p:cNvSpPr txBox="1"/>
          <p:nvPr>
            <p:ph idx="1" type="body"/>
          </p:nvPr>
        </p:nvSpPr>
        <p:spPr>
          <a:xfrm>
            <a:off x="558800" y="2531532"/>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3" name="Google Shape;103;p37"/>
          <p:cNvSpPr txBox="1"/>
          <p:nvPr>
            <p:ph idx="15" type="body"/>
          </p:nvPr>
        </p:nvSpPr>
        <p:spPr>
          <a:xfrm>
            <a:off x="558799" y="4241268"/>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 name="Google Shape;104;p37"/>
          <p:cNvSpPr txBox="1"/>
          <p:nvPr>
            <p:ph idx="16" type="body"/>
          </p:nvPr>
        </p:nvSpPr>
        <p:spPr>
          <a:xfrm>
            <a:off x="558799" y="5951534"/>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37"/>
          <p:cNvSpPr txBox="1"/>
          <p:nvPr>
            <p:ph idx="17" type="body"/>
          </p:nvPr>
        </p:nvSpPr>
        <p:spPr>
          <a:xfrm>
            <a:off x="3428997" y="2531531"/>
            <a:ext cx="2301993"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 name="Google Shape;106;p37"/>
          <p:cNvSpPr txBox="1"/>
          <p:nvPr>
            <p:ph idx="18" type="body"/>
          </p:nvPr>
        </p:nvSpPr>
        <p:spPr>
          <a:xfrm>
            <a:off x="3428997" y="4241267"/>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37"/>
          <p:cNvSpPr txBox="1"/>
          <p:nvPr>
            <p:ph idx="19" type="body"/>
          </p:nvPr>
        </p:nvSpPr>
        <p:spPr>
          <a:xfrm>
            <a:off x="3428997" y="5955765"/>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37"/>
          <p:cNvSpPr txBox="1"/>
          <p:nvPr>
            <p:ph idx="20" type="body"/>
          </p:nvPr>
        </p:nvSpPr>
        <p:spPr>
          <a:xfrm>
            <a:off x="6485462" y="2531002"/>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9" name="Google Shape;109;p37"/>
          <p:cNvSpPr txBox="1"/>
          <p:nvPr>
            <p:ph idx="21" type="body"/>
          </p:nvPr>
        </p:nvSpPr>
        <p:spPr>
          <a:xfrm>
            <a:off x="6485460" y="4241266"/>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 name="Google Shape;110;p37"/>
          <p:cNvSpPr txBox="1"/>
          <p:nvPr>
            <p:ph idx="22" type="body"/>
          </p:nvPr>
        </p:nvSpPr>
        <p:spPr>
          <a:xfrm>
            <a:off x="6485460" y="5951533"/>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1" name="Google Shape;111;p37"/>
          <p:cNvSpPr txBox="1"/>
          <p:nvPr>
            <p:ph idx="23" type="body"/>
          </p:nvPr>
        </p:nvSpPr>
        <p:spPr>
          <a:xfrm>
            <a:off x="9541933" y="4241266"/>
            <a:ext cx="2301992" cy="330201"/>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a:lvl1pPr>
            <a:lvl2pPr indent="-228600" lvl="1" marL="914400" algn="l">
              <a:lnSpc>
                <a:spcPct val="90000"/>
              </a:lnSpc>
              <a:spcBef>
                <a:spcPts val="500"/>
              </a:spcBef>
              <a:spcAft>
                <a:spcPts val="0"/>
              </a:spcAft>
              <a:buClr>
                <a:schemeClr val="dk1"/>
              </a:buClr>
              <a:buSzPts val="1400"/>
              <a:buNone/>
              <a:defRPr sz="1400">
                <a:latin typeface="Quattrocento Sans"/>
                <a:ea typeface="Quattrocento Sans"/>
                <a:cs typeface="Quattrocento Sans"/>
                <a:sym typeface="Quattrocento Sans"/>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12" name="Google Shape;112;p37"/>
          <p:cNvPicPr preferRelativeResize="0"/>
          <p:nvPr/>
        </p:nvPicPr>
        <p:blipFill rotWithShape="1">
          <a:blip r:embed="rId2">
            <a:alphaModFix/>
          </a:blip>
          <a:srcRect b="0" l="0" r="0" t="0"/>
          <a:stretch/>
        </p:blipFill>
        <p:spPr>
          <a:xfrm>
            <a:off x="4544726" y="6069608"/>
            <a:ext cx="7384499" cy="634596"/>
          </a:xfrm>
          <a:prstGeom prst="rect">
            <a:avLst/>
          </a:prstGeom>
          <a:noFill/>
          <a:ln>
            <a:noFill/>
          </a:ln>
        </p:spPr>
      </p:pic>
      <p:pic>
        <p:nvPicPr>
          <p:cNvPr descr="Shape&#10;&#10;Description automatically generated with medium confidence" id="113" name="Google Shape;113;p37"/>
          <p:cNvPicPr preferRelativeResize="0"/>
          <p:nvPr/>
        </p:nvPicPr>
        <p:blipFill rotWithShape="1">
          <a:blip r:embed="rId3">
            <a:alphaModFix/>
          </a:blip>
          <a:srcRect b="0" l="0" r="0" t="0"/>
          <a:stretch/>
        </p:blipFill>
        <p:spPr>
          <a:xfrm>
            <a:off x="10335703" y="304329"/>
            <a:ext cx="1593522" cy="417503"/>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 with Caption">
  <p:cSld name="3_Content with Caption">
    <p:spTree>
      <p:nvGrpSpPr>
        <p:cNvPr id="114" name="Shape 114"/>
        <p:cNvGrpSpPr/>
        <p:nvPr/>
      </p:nvGrpSpPr>
      <p:grpSpPr>
        <a:xfrm>
          <a:off x="0" y="0"/>
          <a:ext cx="0" cy="0"/>
          <a:chOff x="0" y="0"/>
          <a:chExt cx="0" cy="0"/>
        </a:xfrm>
      </p:grpSpPr>
      <p:pic>
        <p:nvPicPr>
          <p:cNvPr descr="Shape&#10;&#10;Description automatically generated with medium confidence" id="115" name="Google Shape;115;p38"/>
          <p:cNvPicPr preferRelativeResize="0"/>
          <p:nvPr/>
        </p:nvPicPr>
        <p:blipFill rotWithShape="1">
          <a:blip r:embed="rId2">
            <a:alphaModFix/>
          </a:blip>
          <a:srcRect b="0" l="0" r="0" t="0"/>
          <a:stretch/>
        </p:blipFill>
        <p:spPr>
          <a:xfrm>
            <a:off x="10017542" y="454776"/>
            <a:ext cx="1593523" cy="417503"/>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116" name="Shape 116"/>
        <p:cNvGrpSpPr/>
        <p:nvPr/>
      </p:nvGrpSpPr>
      <p:grpSpPr>
        <a:xfrm>
          <a:off x="0" y="0"/>
          <a:ext cx="0" cy="0"/>
          <a:chOff x="0" y="0"/>
          <a:chExt cx="0" cy="0"/>
        </a:xfrm>
      </p:grpSpPr>
      <p:sp>
        <p:nvSpPr>
          <p:cNvPr id="117" name="Google Shape;117;p51"/>
          <p:cNvSpPr txBox="1"/>
          <p:nvPr>
            <p:ph idx="1" type="body"/>
          </p:nvPr>
        </p:nvSpPr>
        <p:spPr>
          <a:xfrm>
            <a:off x="7572375" y="1620724"/>
            <a:ext cx="3932238" cy="3691268"/>
          </a:xfrm>
          <a:prstGeom prst="rect">
            <a:avLst/>
          </a:prstGeom>
          <a:noFill/>
          <a:ln>
            <a:noFill/>
          </a:ln>
        </p:spPr>
        <p:txBody>
          <a:bodyPr anchorCtr="0" anchor="t" bIns="45700" lIns="91425" spcFirstLastPara="1" rIns="91425" wrap="square" tIns="45700">
            <a:normAutofit/>
          </a:bodyPr>
          <a:lstStyle>
            <a:lvl1pPr indent="-228600" lvl="0" marL="457200" algn="just">
              <a:lnSpc>
                <a:spcPct val="114000"/>
              </a:lnSpc>
              <a:spcBef>
                <a:spcPts val="600"/>
              </a:spcBef>
              <a:spcAft>
                <a:spcPts val="0"/>
              </a:spcAft>
              <a:buClr>
                <a:schemeClr val="dk1"/>
              </a:buClr>
              <a:buSzPts val="1300"/>
              <a:buNone/>
              <a:defRPr sz="1300">
                <a:latin typeface="Mulish"/>
                <a:ea typeface="Mulish"/>
                <a:cs typeface="Mulish"/>
                <a:sym typeface="Mulish"/>
              </a:defRPr>
            </a:lvl1pPr>
            <a:lvl2pPr indent="-311150" lvl="1" marL="914400" algn="just">
              <a:lnSpc>
                <a:spcPct val="114000"/>
              </a:lnSpc>
              <a:spcBef>
                <a:spcPts val="6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114000"/>
              </a:lnSpc>
              <a:spcBef>
                <a:spcPts val="6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114000"/>
              </a:lnSpc>
              <a:spcBef>
                <a:spcPts val="6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114000"/>
              </a:lnSpc>
              <a:spcBef>
                <a:spcPts val="6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Shape&#10;&#10;Description automatically generated with medium confidence" id="118" name="Google Shape;118;p51"/>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119" name="Google Shape;119;p51"/>
          <p:cNvPicPr preferRelativeResize="0"/>
          <p:nvPr/>
        </p:nvPicPr>
        <p:blipFill rotWithShape="1">
          <a:blip r:embed="rId3">
            <a:alphaModFix/>
          </a:blip>
          <a:srcRect b="7" l="0" r="0" t="9"/>
          <a:stretch/>
        </p:blipFill>
        <p:spPr>
          <a:xfrm>
            <a:off x="686732" y="1620724"/>
            <a:ext cx="3446100" cy="3691155"/>
          </a:xfrm>
          <a:prstGeom prst="rect">
            <a:avLst/>
          </a:prstGeom>
          <a:noFill/>
          <a:ln>
            <a:noFill/>
          </a:ln>
        </p:spPr>
      </p:pic>
      <p:pic>
        <p:nvPicPr>
          <p:cNvPr id="120" name="Google Shape;120;p51"/>
          <p:cNvPicPr preferRelativeResize="0"/>
          <p:nvPr/>
        </p:nvPicPr>
        <p:blipFill rotWithShape="1">
          <a:blip r:embed="rId4">
            <a:alphaModFix/>
          </a:blip>
          <a:srcRect b="0" l="3618" r="42998" t="0"/>
          <a:stretch/>
        </p:blipFill>
        <p:spPr>
          <a:xfrm>
            <a:off x="4292777" y="1620724"/>
            <a:ext cx="2974649" cy="3691155"/>
          </a:xfrm>
          <a:prstGeom prst="rect">
            <a:avLst/>
          </a:prstGeom>
          <a:noFill/>
          <a:ln>
            <a:noFill/>
          </a:ln>
        </p:spPr>
      </p:pic>
      <p:pic>
        <p:nvPicPr>
          <p:cNvPr id="121" name="Google Shape;121;p51"/>
          <p:cNvPicPr preferRelativeResize="0"/>
          <p:nvPr/>
        </p:nvPicPr>
        <p:blipFill rotWithShape="1">
          <a:blip r:embed="rId5">
            <a:alphaModFix/>
          </a:blip>
          <a:srcRect b="0" l="0" r="0" t="0"/>
          <a:stretch/>
        </p:blipFill>
        <p:spPr>
          <a:xfrm>
            <a:off x="4544726" y="6069608"/>
            <a:ext cx="7384499" cy="634596"/>
          </a:xfrm>
          <a:prstGeom prst="rect">
            <a:avLst/>
          </a:prstGeom>
          <a:noFill/>
          <a:ln>
            <a:noFill/>
          </a:ln>
        </p:spPr>
      </p:pic>
      <p:sp>
        <p:nvSpPr>
          <p:cNvPr id="122" name="Google Shape;122;p51"/>
          <p:cNvSpPr txBox="1"/>
          <p:nvPr>
            <p:ph idx="2" type="body"/>
          </p:nvPr>
        </p:nvSpPr>
        <p:spPr>
          <a:xfrm>
            <a:off x="687388" y="5419725"/>
            <a:ext cx="6580187" cy="4572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l">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l">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l">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l">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3" name="Google Shape;123;p51"/>
          <p:cNvSpPr txBox="1"/>
          <p:nvPr>
            <p:ph idx="3" type="body"/>
          </p:nvPr>
        </p:nvSpPr>
        <p:spPr>
          <a:xfrm>
            <a:off x="485775" y="393707"/>
            <a:ext cx="5086350" cy="60325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F6BF5"/>
              </a:buClr>
              <a:buSzPts val="2500"/>
              <a:buNone/>
              <a:defRPr sz="2500">
                <a:solidFill>
                  <a:srgbClr val="1F6BF5"/>
                </a:solidFill>
                <a:latin typeface="Mulish SemiBold"/>
                <a:ea typeface="Mulish SemiBold"/>
                <a:cs typeface="Mulish SemiBold"/>
                <a:sym typeface="Mulish SemiBold"/>
              </a:defRPr>
            </a:lvl1pPr>
            <a:lvl2pPr indent="-387350" lvl="1" marL="9144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2pPr>
            <a:lvl3pPr indent="-387350" lvl="2" marL="13716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3pPr>
            <a:lvl4pPr indent="-387350" lvl="3" marL="18288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4pPr>
            <a:lvl5pPr indent="-387350" lvl="4" marL="22860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124" name="Shape 124"/>
        <p:cNvGrpSpPr/>
        <p:nvPr/>
      </p:nvGrpSpPr>
      <p:grpSpPr>
        <a:xfrm>
          <a:off x="0" y="0"/>
          <a:ext cx="0" cy="0"/>
          <a:chOff x="0" y="0"/>
          <a:chExt cx="0" cy="0"/>
        </a:xfrm>
      </p:grpSpPr>
      <p:pic>
        <p:nvPicPr>
          <p:cNvPr id="125" name="Google Shape;125;p52"/>
          <p:cNvPicPr preferRelativeResize="0"/>
          <p:nvPr/>
        </p:nvPicPr>
        <p:blipFill rotWithShape="1">
          <a:blip r:embed="rId2">
            <a:alphaModFix/>
          </a:blip>
          <a:srcRect b="32223" l="0" r="0" t="22404"/>
          <a:stretch/>
        </p:blipFill>
        <p:spPr>
          <a:xfrm>
            <a:off x="0" y="0"/>
            <a:ext cx="12192000" cy="4169501"/>
          </a:xfrm>
          <a:prstGeom prst="rect">
            <a:avLst/>
          </a:prstGeom>
          <a:noFill/>
          <a:ln>
            <a:noFill/>
          </a:ln>
        </p:spPr>
      </p:pic>
      <p:pic>
        <p:nvPicPr>
          <p:cNvPr descr="Shape&#10;&#10;Description automatically generated with medium confidence" id="126" name="Google Shape;126;p52"/>
          <p:cNvPicPr preferRelativeResize="0"/>
          <p:nvPr/>
        </p:nvPicPr>
        <p:blipFill rotWithShape="1">
          <a:blip r:embed="rId3">
            <a:alphaModFix/>
          </a:blip>
          <a:srcRect b="0" l="0" r="0" t="0"/>
          <a:stretch/>
        </p:blipFill>
        <p:spPr>
          <a:xfrm>
            <a:off x="619876" y="346200"/>
            <a:ext cx="1380070" cy="361575"/>
          </a:xfrm>
          <a:prstGeom prst="rect">
            <a:avLst/>
          </a:prstGeom>
          <a:noFill/>
          <a:ln>
            <a:noFill/>
          </a:ln>
        </p:spPr>
      </p:pic>
      <p:sp>
        <p:nvSpPr>
          <p:cNvPr id="127" name="Google Shape;127;p52"/>
          <p:cNvSpPr txBox="1"/>
          <p:nvPr/>
        </p:nvSpPr>
        <p:spPr>
          <a:xfrm>
            <a:off x="554550" y="5084850"/>
            <a:ext cx="1388700" cy="432396"/>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400"/>
              <a:buFont typeface="Arial"/>
              <a:buNone/>
            </a:pPr>
            <a:r>
              <a:rPr lang="en-US" sz="1800">
                <a:solidFill>
                  <a:srgbClr val="333333"/>
                </a:solidFill>
                <a:latin typeface="Mulish"/>
                <a:ea typeface="Mulish"/>
                <a:cs typeface="Mulish"/>
                <a:sym typeface="Mulish"/>
              </a:rPr>
              <a:t>SUB TITLE</a:t>
            </a:r>
            <a:endParaRPr sz="1400" u="none" cap="none" strike="noStrike">
              <a:solidFill>
                <a:srgbClr val="1464F4"/>
              </a:solidFill>
              <a:latin typeface="Mulish"/>
              <a:ea typeface="Mulish"/>
              <a:cs typeface="Mulish"/>
              <a:sym typeface="Mulish"/>
            </a:endParaRPr>
          </a:p>
        </p:txBody>
      </p:sp>
      <p:sp>
        <p:nvSpPr>
          <p:cNvPr id="128" name="Google Shape;128;p52"/>
          <p:cNvSpPr txBox="1"/>
          <p:nvPr/>
        </p:nvSpPr>
        <p:spPr>
          <a:xfrm>
            <a:off x="5206625" y="4542475"/>
            <a:ext cx="566400" cy="431100"/>
          </a:xfrm>
          <a:prstGeom prst="rect">
            <a:avLst/>
          </a:prstGeom>
          <a:noFill/>
          <a:ln>
            <a:noFill/>
          </a:ln>
        </p:spPr>
        <p:txBody>
          <a:bodyPr anchorCtr="0" anchor="t" bIns="91425" lIns="91425" spcFirstLastPara="1" rIns="91425" wrap="square" tIns="91425">
            <a:spAutoFit/>
          </a:bodyPr>
          <a:lstStyle/>
          <a:p>
            <a:pPr indent="0" lvl="0" marL="0" marR="0" rtl="0" algn="l">
              <a:lnSpc>
                <a:spcPct val="80000"/>
              </a:lnSpc>
              <a:spcBef>
                <a:spcPts val="0"/>
              </a:spcBef>
              <a:spcAft>
                <a:spcPts val="0"/>
              </a:spcAft>
              <a:buClr>
                <a:srgbClr val="000000"/>
              </a:buClr>
              <a:buSzPts val="1100"/>
              <a:buFont typeface="Arial"/>
              <a:buNone/>
            </a:pPr>
            <a:r>
              <a:rPr lang="en-US" sz="2000">
                <a:solidFill>
                  <a:srgbClr val="1464F4"/>
                </a:solidFill>
                <a:latin typeface="Mulish"/>
                <a:ea typeface="Mulish"/>
                <a:cs typeface="Mulish"/>
                <a:sym typeface="Mulish"/>
              </a:rPr>
              <a:t>01.</a:t>
            </a:r>
            <a:endParaRPr sz="2000" u="none" cap="none" strike="noStrike">
              <a:solidFill>
                <a:srgbClr val="1464F4"/>
              </a:solidFill>
              <a:latin typeface="Mulish"/>
              <a:ea typeface="Mulish"/>
              <a:cs typeface="Mulish"/>
              <a:sym typeface="Mulish"/>
            </a:endParaRPr>
          </a:p>
        </p:txBody>
      </p:sp>
      <p:sp>
        <p:nvSpPr>
          <p:cNvPr id="129" name="Google Shape;129;p52"/>
          <p:cNvSpPr txBox="1"/>
          <p:nvPr/>
        </p:nvSpPr>
        <p:spPr>
          <a:xfrm>
            <a:off x="7427850" y="4542475"/>
            <a:ext cx="566400" cy="431100"/>
          </a:xfrm>
          <a:prstGeom prst="rect">
            <a:avLst/>
          </a:prstGeom>
          <a:noFill/>
          <a:ln>
            <a:noFill/>
          </a:ln>
        </p:spPr>
        <p:txBody>
          <a:bodyPr anchorCtr="0" anchor="t" bIns="91425" lIns="91425" spcFirstLastPara="1" rIns="91425" wrap="square" tIns="91425">
            <a:spAutoFit/>
          </a:bodyPr>
          <a:lstStyle/>
          <a:p>
            <a:pPr indent="0" lvl="0" marL="0" marR="0" rtl="0" algn="l">
              <a:lnSpc>
                <a:spcPct val="80000"/>
              </a:lnSpc>
              <a:spcBef>
                <a:spcPts val="0"/>
              </a:spcBef>
              <a:spcAft>
                <a:spcPts val="0"/>
              </a:spcAft>
              <a:buClr>
                <a:srgbClr val="000000"/>
              </a:buClr>
              <a:buSzPts val="1100"/>
              <a:buFont typeface="Arial"/>
              <a:buNone/>
            </a:pPr>
            <a:r>
              <a:rPr lang="en-US" sz="2000">
                <a:solidFill>
                  <a:srgbClr val="1464F4"/>
                </a:solidFill>
                <a:latin typeface="Mulish"/>
                <a:ea typeface="Mulish"/>
                <a:cs typeface="Mulish"/>
                <a:sym typeface="Mulish"/>
              </a:rPr>
              <a:t>02.</a:t>
            </a:r>
            <a:endParaRPr sz="2000" u="none" cap="none" strike="noStrike">
              <a:solidFill>
                <a:srgbClr val="1464F4"/>
              </a:solidFill>
              <a:latin typeface="Mulish"/>
              <a:ea typeface="Mulish"/>
              <a:cs typeface="Mulish"/>
              <a:sym typeface="Mulish"/>
            </a:endParaRPr>
          </a:p>
        </p:txBody>
      </p:sp>
      <p:sp>
        <p:nvSpPr>
          <p:cNvPr id="130" name="Google Shape;130;p52"/>
          <p:cNvSpPr txBox="1"/>
          <p:nvPr/>
        </p:nvSpPr>
        <p:spPr>
          <a:xfrm>
            <a:off x="9754300" y="4542475"/>
            <a:ext cx="566400" cy="431100"/>
          </a:xfrm>
          <a:prstGeom prst="rect">
            <a:avLst/>
          </a:prstGeom>
          <a:noFill/>
          <a:ln>
            <a:noFill/>
          </a:ln>
        </p:spPr>
        <p:txBody>
          <a:bodyPr anchorCtr="0" anchor="t" bIns="91425" lIns="91425" spcFirstLastPara="1" rIns="91425" wrap="square" tIns="91425">
            <a:spAutoFit/>
          </a:bodyPr>
          <a:lstStyle/>
          <a:p>
            <a:pPr indent="0" lvl="0" marL="0" marR="0" rtl="0" algn="l">
              <a:lnSpc>
                <a:spcPct val="80000"/>
              </a:lnSpc>
              <a:spcBef>
                <a:spcPts val="0"/>
              </a:spcBef>
              <a:spcAft>
                <a:spcPts val="0"/>
              </a:spcAft>
              <a:buClr>
                <a:srgbClr val="000000"/>
              </a:buClr>
              <a:buSzPts val="1100"/>
              <a:buFont typeface="Arial"/>
              <a:buNone/>
            </a:pPr>
            <a:r>
              <a:rPr lang="en-US" sz="2000">
                <a:solidFill>
                  <a:srgbClr val="1464F4"/>
                </a:solidFill>
                <a:latin typeface="Mulish"/>
                <a:ea typeface="Mulish"/>
                <a:cs typeface="Mulish"/>
                <a:sym typeface="Mulish"/>
              </a:rPr>
              <a:t>03.</a:t>
            </a:r>
            <a:endParaRPr sz="2000" u="none" cap="none" strike="noStrike">
              <a:solidFill>
                <a:srgbClr val="1464F4"/>
              </a:solidFill>
              <a:latin typeface="Mulish"/>
              <a:ea typeface="Mulish"/>
              <a:cs typeface="Mulish"/>
              <a:sym typeface="Mulish"/>
            </a:endParaRPr>
          </a:p>
        </p:txBody>
      </p:sp>
      <p:sp>
        <p:nvSpPr>
          <p:cNvPr id="131" name="Google Shape;131;p52"/>
          <p:cNvSpPr txBox="1"/>
          <p:nvPr/>
        </p:nvSpPr>
        <p:spPr>
          <a:xfrm>
            <a:off x="5253800" y="5145775"/>
            <a:ext cx="1707900" cy="11595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1100"/>
              <a:buFont typeface="Arial"/>
              <a:buNone/>
            </a:pPr>
            <a:r>
              <a:rPr lang="en-US" sz="1200">
                <a:solidFill>
                  <a:srgbClr val="3F3F3F"/>
                </a:solidFill>
                <a:latin typeface="Mulish"/>
                <a:ea typeface="Mulish"/>
                <a:cs typeface="Mulish"/>
                <a:sym typeface="Mulish"/>
              </a:rPr>
              <a:t>Lorem ipsum dolor sit amet, consectetuer adipiscing elit, sed diam nonummy nibh euismod tincidunt ut laoreet dolore magna.</a:t>
            </a:r>
            <a:endParaRPr sz="1200" u="none" cap="none" strike="noStrike">
              <a:solidFill>
                <a:srgbClr val="3F3F3F"/>
              </a:solidFill>
              <a:latin typeface="Mulish"/>
              <a:ea typeface="Mulish"/>
              <a:cs typeface="Mulish"/>
              <a:sym typeface="Mulish"/>
            </a:endParaRPr>
          </a:p>
        </p:txBody>
      </p:sp>
      <p:sp>
        <p:nvSpPr>
          <p:cNvPr id="132" name="Google Shape;132;p52"/>
          <p:cNvSpPr txBox="1"/>
          <p:nvPr/>
        </p:nvSpPr>
        <p:spPr>
          <a:xfrm>
            <a:off x="7504050" y="5145775"/>
            <a:ext cx="1707900" cy="11595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1100"/>
              <a:buFont typeface="Arial"/>
              <a:buNone/>
            </a:pPr>
            <a:r>
              <a:rPr lang="en-US" sz="1200">
                <a:solidFill>
                  <a:srgbClr val="3F3F3F"/>
                </a:solidFill>
                <a:latin typeface="Mulish"/>
                <a:ea typeface="Mulish"/>
                <a:cs typeface="Mulish"/>
                <a:sym typeface="Mulish"/>
              </a:rPr>
              <a:t>Lorem ipsum dolor sit amet, consectetuer adipiscing elit, sed diam nonummy nibh euismod tincidunt ut laoreet dolore magna.</a:t>
            </a:r>
            <a:endParaRPr sz="1200" u="none" cap="none" strike="noStrike">
              <a:solidFill>
                <a:srgbClr val="3F3F3F"/>
              </a:solidFill>
              <a:latin typeface="Mulish"/>
              <a:ea typeface="Mulish"/>
              <a:cs typeface="Mulish"/>
              <a:sym typeface="Mulish"/>
            </a:endParaRPr>
          </a:p>
        </p:txBody>
      </p:sp>
      <p:sp>
        <p:nvSpPr>
          <p:cNvPr id="133" name="Google Shape;133;p52"/>
          <p:cNvSpPr txBox="1"/>
          <p:nvPr/>
        </p:nvSpPr>
        <p:spPr>
          <a:xfrm>
            <a:off x="9830500" y="5145775"/>
            <a:ext cx="1707900" cy="11595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1100"/>
              <a:buFont typeface="Arial"/>
              <a:buNone/>
            </a:pPr>
            <a:r>
              <a:rPr lang="en-US" sz="1200">
                <a:solidFill>
                  <a:srgbClr val="3F3F3F"/>
                </a:solidFill>
                <a:latin typeface="Mulish"/>
                <a:ea typeface="Mulish"/>
                <a:cs typeface="Mulish"/>
                <a:sym typeface="Mulish"/>
              </a:rPr>
              <a:t>Lorem ipsum dolor sit amet, consectetuer adipiscing elit, sed diam nonummy nibh euismod tincidunt ut laoreet dolore magna.</a:t>
            </a:r>
            <a:endParaRPr sz="1200" u="none" cap="none" strike="noStrike">
              <a:solidFill>
                <a:srgbClr val="3F3F3F"/>
              </a:solidFill>
              <a:latin typeface="Mulish"/>
              <a:ea typeface="Mulish"/>
              <a:cs typeface="Mulish"/>
              <a:sym typeface="Mulish"/>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134" name="Shape 134"/>
        <p:cNvGrpSpPr/>
        <p:nvPr/>
      </p:nvGrpSpPr>
      <p:grpSpPr>
        <a:xfrm>
          <a:off x="0" y="0"/>
          <a:ext cx="0" cy="0"/>
          <a:chOff x="0" y="0"/>
          <a:chExt cx="0" cy="0"/>
        </a:xfrm>
      </p:grpSpPr>
      <p:sp>
        <p:nvSpPr>
          <p:cNvPr id="135" name="Google Shape;135;p53"/>
          <p:cNvSpPr/>
          <p:nvPr/>
        </p:nvSpPr>
        <p:spPr>
          <a:xfrm>
            <a:off x="24" y="4819300"/>
            <a:ext cx="7230689" cy="2038800"/>
          </a:xfrm>
          <a:prstGeom prst="rect">
            <a:avLst/>
          </a:prstGeom>
          <a:solidFill>
            <a:srgbClr val="1464F4"/>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sp>
        <p:nvSpPr>
          <p:cNvPr id="136" name="Google Shape;136;p53"/>
          <p:cNvSpPr txBox="1"/>
          <p:nvPr>
            <p:ph idx="1" type="body"/>
          </p:nvPr>
        </p:nvSpPr>
        <p:spPr>
          <a:xfrm>
            <a:off x="7475538" y="4416425"/>
            <a:ext cx="4217987" cy="1139825"/>
          </a:xfrm>
          <a:prstGeom prst="rect">
            <a:avLst/>
          </a:prstGeom>
          <a:noFill/>
          <a:ln>
            <a:noFill/>
          </a:ln>
        </p:spPr>
        <p:txBody>
          <a:bodyPr anchorCtr="0" anchor="t" bIns="45700" lIns="91425" spcFirstLastPara="1" rIns="91425" wrap="square" tIns="45700">
            <a:noAutofit/>
          </a:bodyPr>
          <a:lstStyle>
            <a:lvl1pPr indent="-228600" lvl="0" marL="457200" algn="just">
              <a:lnSpc>
                <a:spcPct val="114000"/>
              </a:lnSpc>
              <a:spcBef>
                <a:spcPts val="600"/>
              </a:spcBef>
              <a:spcAft>
                <a:spcPts val="0"/>
              </a:spcAft>
              <a:buClr>
                <a:schemeClr val="dk1"/>
              </a:buClr>
              <a:buSzPts val="1300"/>
              <a:buNone/>
              <a:defRPr sz="1300">
                <a:latin typeface="Mulish"/>
                <a:ea typeface="Mulish"/>
                <a:cs typeface="Mulish"/>
                <a:sym typeface="Mulish"/>
              </a:defRPr>
            </a:lvl1pPr>
            <a:lvl2pPr indent="-311150" lvl="1" marL="914400" algn="just">
              <a:lnSpc>
                <a:spcPct val="114000"/>
              </a:lnSpc>
              <a:spcBef>
                <a:spcPts val="6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114000"/>
              </a:lnSpc>
              <a:spcBef>
                <a:spcPts val="6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114000"/>
              </a:lnSpc>
              <a:spcBef>
                <a:spcPts val="6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114000"/>
              </a:lnSpc>
              <a:spcBef>
                <a:spcPts val="6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37" name="Google Shape;137;p53"/>
          <p:cNvPicPr preferRelativeResize="0"/>
          <p:nvPr/>
        </p:nvPicPr>
        <p:blipFill rotWithShape="1">
          <a:blip r:embed="rId2">
            <a:alphaModFix/>
          </a:blip>
          <a:srcRect b="0" l="0" r="0" t="0"/>
          <a:stretch/>
        </p:blipFill>
        <p:spPr>
          <a:xfrm>
            <a:off x="7476300" y="1667861"/>
            <a:ext cx="4217499" cy="2443224"/>
          </a:xfrm>
          <a:prstGeom prst="rect">
            <a:avLst/>
          </a:prstGeom>
          <a:noFill/>
          <a:ln>
            <a:noFill/>
          </a:ln>
        </p:spPr>
      </p:pic>
      <p:pic>
        <p:nvPicPr>
          <p:cNvPr descr="Shape&#10;&#10;Description automatically generated with medium confidence" id="138" name="Google Shape;138;p53"/>
          <p:cNvPicPr preferRelativeResize="0"/>
          <p:nvPr/>
        </p:nvPicPr>
        <p:blipFill rotWithShape="1">
          <a:blip r:embed="rId3">
            <a:alphaModFix/>
          </a:blip>
          <a:srcRect b="0" l="0" r="0" t="0"/>
          <a:stretch/>
        </p:blipFill>
        <p:spPr>
          <a:xfrm>
            <a:off x="10145305" y="6140776"/>
            <a:ext cx="1593523" cy="417503"/>
          </a:xfrm>
          <a:prstGeom prst="rect">
            <a:avLst/>
          </a:prstGeom>
          <a:noFill/>
          <a:ln>
            <a:noFill/>
          </a:ln>
        </p:spPr>
      </p:pic>
      <p:pic>
        <p:nvPicPr>
          <p:cNvPr id="139" name="Google Shape;139;p53"/>
          <p:cNvPicPr preferRelativeResize="0"/>
          <p:nvPr/>
        </p:nvPicPr>
        <p:blipFill rotWithShape="1">
          <a:blip r:embed="rId4">
            <a:alphaModFix/>
          </a:blip>
          <a:srcRect b="0" l="0" r="0" t="0"/>
          <a:stretch/>
        </p:blipFill>
        <p:spPr>
          <a:xfrm>
            <a:off x="-1" y="1"/>
            <a:ext cx="7230715" cy="4819300"/>
          </a:xfrm>
          <a:prstGeom prst="rect">
            <a:avLst/>
          </a:prstGeom>
          <a:noFill/>
          <a:ln>
            <a:noFill/>
          </a:ln>
        </p:spPr>
      </p:pic>
      <p:sp>
        <p:nvSpPr>
          <p:cNvPr id="140" name="Google Shape;140;p53"/>
          <p:cNvSpPr txBox="1"/>
          <p:nvPr>
            <p:ph idx="2" type="body"/>
          </p:nvPr>
        </p:nvSpPr>
        <p:spPr>
          <a:xfrm>
            <a:off x="7475538" y="300038"/>
            <a:ext cx="4402137" cy="1001712"/>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F6BF5"/>
              </a:buClr>
              <a:buSzPts val="2500"/>
              <a:buNone/>
              <a:defRPr sz="2500">
                <a:solidFill>
                  <a:srgbClr val="1F6BF5"/>
                </a:solidFill>
                <a:latin typeface="Mulish SemiBold"/>
                <a:ea typeface="Mulish SemiBold"/>
                <a:cs typeface="Mulish SemiBold"/>
                <a:sym typeface="Mulish SemiBold"/>
              </a:defRPr>
            </a:lvl1pPr>
            <a:lvl2pPr indent="-387350" lvl="1" marL="9144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2pPr>
            <a:lvl3pPr indent="-387350" lvl="2" marL="13716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3pPr>
            <a:lvl4pPr indent="-387350" lvl="3" marL="18288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4pPr>
            <a:lvl5pPr indent="-387350" lvl="4" marL="22860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1" name="Google Shape;141;p53"/>
          <p:cNvSpPr txBox="1"/>
          <p:nvPr>
            <p:ph idx="3" type="body"/>
          </p:nvPr>
        </p:nvSpPr>
        <p:spPr>
          <a:xfrm>
            <a:off x="498475" y="5095875"/>
            <a:ext cx="5483225" cy="1044575"/>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2500"/>
              <a:buNone/>
              <a:defRPr sz="2500">
                <a:latin typeface="Mulish Black"/>
                <a:ea typeface="Mulish Black"/>
                <a:cs typeface="Mulish Black"/>
                <a:sym typeface="Mulish Black"/>
              </a:defRPr>
            </a:lvl1pPr>
            <a:lvl2pPr indent="-387350" lvl="1" marL="914400" algn="just">
              <a:lnSpc>
                <a:spcPct val="90000"/>
              </a:lnSpc>
              <a:spcBef>
                <a:spcPts val="500"/>
              </a:spcBef>
              <a:spcAft>
                <a:spcPts val="0"/>
              </a:spcAft>
              <a:buClr>
                <a:schemeClr val="dk1"/>
              </a:buClr>
              <a:buSzPts val="2500"/>
              <a:buChar char="•"/>
              <a:defRPr sz="2500">
                <a:latin typeface="Mulish Black"/>
                <a:ea typeface="Mulish Black"/>
                <a:cs typeface="Mulish Black"/>
                <a:sym typeface="Mulish Black"/>
              </a:defRPr>
            </a:lvl2pPr>
            <a:lvl3pPr indent="-387350" lvl="2" marL="1371600" algn="just">
              <a:lnSpc>
                <a:spcPct val="90000"/>
              </a:lnSpc>
              <a:spcBef>
                <a:spcPts val="500"/>
              </a:spcBef>
              <a:spcAft>
                <a:spcPts val="0"/>
              </a:spcAft>
              <a:buClr>
                <a:schemeClr val="dk1"/>
              </a:buClr>
              <a:buSzPts val="2500"/>
              <a:buChar char="•"/>
              <a:defRPr sz="2500">
                <a:latin typeface="Mulish Black"/>
                <a:ea typeface="Mulish Black"/>
                <a:cs typeface="Mulish Black"/>
                <a:sym typeface="Mulish Black"/>
              </a:defRPr>
            </a:lvl3pPr>
            <a:lvl4pPr indent="-387350" lvl="3" marL="1828800" algn="just">
              <a:lnSpc>
                <a:spcPct val="90000"/>
              </a:lnSpc>
              <a:spcBef>
                <a:spcPts val="500"/>
              </a:spcBef>
              <a:spcAft>
                <a:spcPts val="0"/>
              </a:spcAft>
              <a:buClr>
                <a:schemeClr val="dk1"/>
              </a:buClr>
              <a:buSzPts val="2500"/>
              <a:buChar char="•"/>
              <a:defRPr sz="2500">
                <a:latin typeface="Mulish Black"/>
                <a:ea typeface="Mulish Black"/>
                <a:cs typeface="Mulish Black"/>
                <a:sym typeface="Mulish Black"/>
              </a:defRPr>
            </a:lvl4pPr>
            <a:lvl5pPr indent="-387350" lvl="4" marL="2286000" algn="just">
              <a:lnSpc>
                <a:spcPct val="90000"/>
              </a:lnSpc>
              <a:spcBef>
                <a:spcPts val="500"/>
              </a:spcBef>
              <a:spcAft>
                <a:spcPts val="0"/>
              </a:spcAft>
              <a:buClr>
                <a:schemeClr val="dk1"/>
              </a:buClr>
              <a:buSzPts val="2500"/>
              <a:buChar char="•"/>
              <a:defRPr sz="2500">
                <a:latin typeface="Mulish Black"/>
                <a:ea typeface="Mulish Black"/>
                <a:cs typeface="Mulish Black"/>
                <a:sym typeface="Mulish Black"/>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 name="Google Shape;142;p53"/>
          <p:cNvSpPr/>
          <p:nvPr>
            <p:ph idx="4" type="pic"/>
          </p:nvPr>
        </p:nvSpPr>
        <p:spPr>
          <a:xfrm>
            <a:off x="0" y="0"/>
            <a:ext cx="7231063" cy="4819650"/>
          </a:xfrm>
          <a:prstGeom prst="rect">
            <a:avLst/>
          </a:prstGeom>
          <a:noFill/>
          <a:ln>
            <a:noFill/>
          </a:ln>
        </p:spPr>
      </p:sp>
      <p:sp>
        <p:nvSpPr>
          <p:cNvPr id="143" name="Google Shape;143;p53"/>
          <p:cNvSpPr/>
          <p:nvPr>
            <p:ph idx="5" type="pic"/>
          </p:nvPr>
        </p:nvSpPr>
        <p:spPr>
          <a:xfrm>
            <a:off x="7475538" y="1668463"/>
            <a:ext cx="4216400" cy="2443162"/>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144" name="Shape 144"/>
        <p:cNvGrpSpPr/>
        <p:nvPr/>
      </p:nvGrpSpPr>
      <p:grpSpPr>
        <a:xfrm>
          <a:off x="0" y="0"/>
          <a:ext cx="0" cy="0"/>
          <a:chOff x="0" y="0"/>
          <a:chExt cx="0" cy="0"/>
        </a:xfrm>
      </p:grpSpPr>
      <p:sp>
        <p:nvSpPr>
          <p:cNvPr id="145" name="Google Shape;145;p54"/>
          <p:cNvSpPr txBox="1"/>
          <p:nvPr>
            <p:ph idx="1" type="body"/>
          </p:nvPr>
        </p:nvSpPr>
        <p:spPr>
          <a:xfrm>
            <a:off x="485775" y="1755775"/>
            <a:ext cx="3419475" cy="4216400"/>
          </a:xfrm>
          <a:prstGeom prst="rect">
            <a:avLst/>
          </a:prstGeom>
          <a:noFill/>
          <a:ln>
            <a:noFill/>
          </a:ln>
        </p:spPr>
        <p:txBody>
          <a:bodyPr anchorCtr="0" anchor="t" bIns="45700" lIns="91425" spcFirstLastPara="1" rIns="91425" wrap="square" tIns="45700">
            <a:norm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54"/>
          <p:cNvSpPr txBox="1"/>
          <p:nvPr>
            <p:ph idx="2" type="body"/>
          </p:nvPr>
        </p:nvSpPr>
        <p:spPr>
          <a:xfrm>
            <a:off x="485775" y="393707"/>
            <a:ext cx="5086350" cy="60325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F6BF5"/>
              </a:buClr>
              <a:buSzPts val="2500"/>
              <a:buNone/>
              <a:defRPr sz="2500">
                <a:solidFill>
                  <a:srgbClr val="1F6BF5"/>
                </a:solidFill>
                <a:latin typeface="Mulish SemiBold"/>
                <a:ea typeface="Mulish SemiBold"/>
                <a:cs typeface="Mulish SemiBold"/>
                <a:sym typeface="Mulish SemiBold"/>
              </a:defRPr>
            </a:lvl1pPr>
            <a:lvl2pPr indent="-387350" lvl="1" marL="9144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2pPr>
            <a:lvl3pPr indent="-387350" lvl="2" marL="13716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3pPr>
            <a:lvl4pPr indent="-387350" lvl="3" marL="18288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4pPr>
            <a:lvl5pPr indent="-387350" lvl="4" marL="2286000" algn="l">
              <a:lnSpc>
                <a:spcPct val="90000"/>
              </a:lnSpc>
              <a:spcBef>
                <a:spcPts val="500"/>
              </a:spcBef>
              <a:spcAft>
                <a:spcPts val="0"/>
              </a:spcAft>
              <a:buClr>
                <a:srgbClr val="1F6BF5"/>
              </a:buClr>
              <a:buSzPts val="2500"/>
              <a:buChar char="•"/>
              <a:defRPr sz="2500">
                <a:solidFill>
                  <a:srgbClr val="1F6BF5"/>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147" name="Google Shape;147;p54"/>
          <p:cNvPicPr preferRelativeResize="0"/>
          <p:nvPr/>
        </p:nvPicPr>
        <p:blipFill rotWithShape="1">
          <a:blip r:embed="rId2">
            <a:alphaModFix/>
          </a:blip>
          <a:srcRect b="0" l="0" r="0" t="0"/>
          <a:stretch/>
        </p:blipFill>
        <p:spPr>
          <a:xfrm>
            <a:off x="4159690" y="1755762"/>
            <a:ext cx="7477760" cy="4206240"/>
          </a:xfrm>
          <a:prstGeom prst="rect">
            <a:avLst/>
          </a:prstGeom>
          <a:noFill/>
          <a:ln>
            <a:noFill/>
          </a:ln>
        </p:spPr>
      </p:pic>
      <p:sp>
        <p:nvSpPr>
          <p:cNvPr id="148" name="Google Shape;148;p54"/>
          <p:cNvSpPr/>
          <p:nvPr>
            <p:ph idx="3" type="pic"/>
          </p:nvPr>
        </p:nvSpPr>
        <p:spPr>
          <a:xfrm>
            <a:off x="4159250" y="1746250"/>
            <a:ext cx="7478713" cy="4216400"/>
          </a:xfrm>
          <a:prstGeom prst="rect">
            <a:avLst/>
          </a:prstGeom>
          <a:noFill/>
          <a:ln>
            <a:noFill/>
          </a:ln>
        </p:spPr>
      </p:sp>
      <p:pic>
        <p:nvPicPr>
          <p:cNvPr descr="Shape&#10;&#10;Description automatically generated with medium confidence" id="149" name="Google Shape;149;p54"/>
          <p:cNvPicPr preferRelativeResize="0"/>
          <p:nvPr/>
        </p:nvPicPr>
        <p:blipFill rotWithShape="1">
          <a:blip r:embed="rId3">
            <a:alphaModFix/>
          </a:blip>
          <a:srcRect b="0" l="0" r="0" t="0"/>
          <a:stretch/>
        </p:blipFill>
        <p:spPr>
          <a:xfrm>
            <a:off x="10145305" y="454776"/>
            <a:ext cx="1593523" cy="417503"/>
          </a:xfrm>
          <a:prstGeom prst="rect">
            <a:avLst/>
          </a:prstGeom>
          <a:noFill/>
          <a:ln>
            <a:noFill/>
          </a:ln>
        </p:spPr>
      </p:pic>
      <p:pic>
        <p:nvPicPr>
          <p:cNvPr id="150" name="Google Shape;150;p54"/>
          <p:cNvPicPr preferRelativeResize="0"/>
          <p:nvPr/>
        </p:nvPicPr>
        <p:blipFill rotWithShape="1">
          <a:blip r:embed="rId4">
            <a:alphaModFix/>
          </a:blip>
          <a:srcRect b="0" l="0" r="0" t="0"/>
          <a:stretch/>
        </p:blipFill>
        <p:spPr>
          <a:xfrm>
            <a:off x="4544726" y="6069608"/>
            <a:ext cx="7384499" cy="634596"/>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ection Header">
  <p:cSld name="1_Section Header">
    <p:spTree>
      <p:nvGrpSpPr>
        <p:cNvPr id="151" name="Shape 151"/>
        <p:cNvGrpSpPr/>
        <p:nvPr/>
      </p:nvGrpSpPr>
      <p:grpSpPr>
        <a:xfrm>
          <a:off x="0" y="0"/>
          <a:ext cx="0" cy="0"/>
          <a:chOff x="0" y="0"/>
          <a:chExt cx="0" cy="0"/>
        </a:xfrm>
      </p:grpSpPr>
      <p:sp>
        <p:nvSpPr>
          <p:cNvPr id="152" name="Google Shape;152;p55"/>
          <p:cNvSpPr txBox="1"/>
          <p:nvPr>
            <p:ph idx="1" type="body"/>
          </p:nvPr>
        </p:nvSpPr>
        <p:spPr>
          <a:xfrm>
            <a:off x="3717925" y="2751913"/>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400"/>
              <a:buNone/>
              <a:defRPr sz="1400">
                <a:latin typeface="Mulish"/>
                <a:ea typeface="Mulish"/>
                <a:cs typeface="Mulish"/>
                <a:sym typeface="Mulish"/>
              </a:defRPr>
            </a:lvl1pPr>
            <a:lvl2pPr indent="-317500" lvl="1" marL="914400" algn="l">
              <a:lnSpc>
                <a:spcPct val="90000"/>
              </a:lnSpc>
              <a:spcBef>
                <a:spcPts val="500"/>
              </a:spcBef>
              <a:spcAft>
                <a:spcPts val="0"/>
              </a:spcAft>
              <a:buClr>
                <a:schemeClr val="dk1"/>
              </a:buClr>
              <a:buSzPts val="1400"/>
              <a:buChar char="•"/>
              <a:defRPr sz="1400">
                <a:latin typeface="Mulish"/>
                <a:ea typeface="Mulish"/>
                <a:cs typeface="Mulish"/>
                <a:sym typeface="Mulish"/>
              </a:defRPr>
            </a:lvl2pPr>
            <a:lvl3pPr indent="-317500" lvl="2" marL="1371600" algn="l">
              <a:lnSpc>
                <a:spcPct val="90000"/>
              </a:lnSpc>
              <a:spcBef>
                <a:spcPts val="500"/>
              </a:spcBef>
              <a:spcAft>
                <a:spcPts val="0"/>
              </a:spcAft>
              <a:buClr>
                <a:schemeClr val="dk1"/>
              </a:buClr>
              <a:buSzPts val="1400"/>
              <a:buChar char="•"/>
              <a:defRPr sz="1400">
                <a:latin typeface="Mulish"/>
                <a:ea typeface="Mulish"/>
                <a:cs typeface="Mulish"/>
                <a:sym typeface="Mulish"/>
              </a:defRPr>
            </a:lvl3pPr>
            <a:lvl4pPr indent="-317500" lvl="3" marL="1828800" algn="l">
              <a:lnSpc>
                <a:spcPct val="90000"/>
              </a:lnSpc>
              <a:spcBef>
                <a:spcPts val="500"/>
              </a:spcBef>
              <a:spcAft>
                <a:spcPts val="0"/>
              </a:spcAft>
              <a:buClr>
                <a:schemeClr val="dk1"/>
              </a:buClr>
              <a:buSzPts val="1400"/>
              <a:buChar char="•"/>
              <a:defRPr sz="1400">
                <a:latin typeface="Mulish"/>
                <a:ea typeface="Mulish"/>
                <a:cs typeface="Mulish"/>
                <a:sym typeface="Mulish"/>
              </a:defRPr>
            </a:lvl4pPr>
            <a:lvl5pPr indent="-317500" lvl="4" marL="2286000" algn="l">
              <a:lnSpc>
                <a:spcPct val="90000"/>
              </a:lnSpc>
              <a:spcBef>
                <a:spcPts val="500"/>
              </a:spcBef>
              <a:spcAft>
                <a:spcPts val="0"/>
              </a:spcAft>
              <a:buClr>
                <a:schemeClr val="dk1"/>
              </a:buClr>
              <a:buSzPts val="1400"/>
              <a:buChar char="•"/>
              <a:defRPr sz="14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3" name="Google Shape;153;p55"/>
          <p:cNvSpPr txBox="1"/>
          <p:nvPr>
            <p:ph idx="2" type="body"/>
          </p:nvPr>
        </p:nvSpPr>
        <p:spPr>
          <a:xfrm>
            <a:off x="3717925" y="1968175"/>
            <a:ext cx="1597025" cy="4667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latin typeface="Mulish"/>
                <a:ea typeface="Mulish"/>
                <a:cs typeface="Mulish"/>
                <a:sym typeface="Mulish"/>
              </a:defRPr>
            </a:lvl1pPr>
            <a:lvl2pPr indent="-342900" lvl="1" marL="9144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2pPr>
            <a:lvl3pPr indent="-342900" lvl="2" marL="13716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3pPr>
            <a:lvl4pPr indent="-342900" lvl="3" marL="18288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4pPr>
            <a:lvl5pPr indent="-342900" lvl="4" marL="22860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55"/>
          <p:cNvSpPr txBox="1"/>
          <p:nvPr>
            <p:ph idx="3" type="body"/>
          </p:nvPr>
        </p:nvSpPr>
        <p:spPr>
          <a:xfrm>
            <a:off x="534988" y="454776"/>
            <a:ext cx="5561012" cy="109696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3400"/>
              <a:buNone/>
              <a:defRPr sz="3400">
                <a:solidFill>
                  <a:srgbClr val="1464F4"/>
                </a:solidFill>
                <a:latin typeface="Mulish"/>
                <a:ea typeface="Mulish"/>
                <a:cs typeface="Mulish"/>
                <a:sym typeface="Mulish"/>
              </a:defRPr>
            </a:lvl1pPr>
            <a:lvl2pPr indent="-444500" lvl="1" marL="9144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2pPr>
            <a:lvl3pPr indent="-444500" lvl="2" marL="13716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3pPr>
            <a:lvl4pPr indent="-444500" lvl="3" marL="18288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4pPr>
            <a:lvl5pPr indent="-444500" lvl="4" marL="22860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 name="Google Shape;155;p55"/>
          <p:cNvSpPr txBox="1"/>
          <p:nvPr/>
        </p:nvSpPr>
        <p:spPr>
          <a:xfrm>
            <a:off x="3718638" y="1392957"/>
            <a:ext cx="722700" cy="4668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2700"/>
              <a:buFont typeface="Arial"/>
              <a:buNone/>
            </a:pPr>
            <a:r>
              <a:rPr lang="en-US" sz="2700" u="none" cap="none" strike="noStrike">
                <a:solidFill>
                  <a:srgbClr val="1C64F4"/>
                </a:solidFill>
                <a:latin typeface="Mulish"/>
                <a:ea typeface="Mulish"/>
                <a:cs typeface="Mulish"/>
                <a:sym typeface="Mulish"/>
              </a:rPr>
              <a:t>01</a:t>
            </a:r>
            <a:endParaRPr sz="2700" u="none" cap="none" strike="noStrike">
              <a:solidFill>
                <a:schemeClr val="dk1"/>
              </a:solidFill>
              <a:latin typeface="Mulish"/>
              <a:ea typeface="Mulish"/>
              <a:cs typeface="Mulish"/>
              <a:sym typeface="Mulish"/>
            </a:endParaRPr>
          </a:p>
        </p:txBody>
      </p:sp>
      <p:sp>
        <p:nvSpPr>
          <p:cNvPr id="156" name="Google Shape;156;p55"/>
          <p:cNvSpPr txBox="1"/>
          <p:nvPr/>
        </p:nvSpPr>
        <p:spPr>
          <a:xfrm>
            <a:off x="6433700" y="1392957"/>
            <a:ext cx="722700" cy="4668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2700"/>
              <a:buFont typeface="Arial"/>
              <a:buNone/>
            </a:pPr>
            <a:r>
              <a:rPr lang="en-US" sz="2700" u="none" cap="none" strike="noStrike">
                <a:solidFill>
                  <a:srgbClr val="1C64F4"/>
                </a:solidFill>
                <a:latin typeface="Mulish"/>
                <a:ea typeface="Mulish"/>
                <a:cs typeface="Mulish"/>
                <a:sym typeface="Mulish"/>
              </a:rPr>
              <a:t>02</a:t>
            </a:r>
            <a:endParaRPr sz="2700" u="none" cap="none" strike="noStrike">
              <a:solidFill>
                <a:schemeClr val="dk1"/>
              </a:solidFill>
              <a:latin typeface="Mulish"/>
              <a:ea typeface="Mulish"/>
              <a:cs typeface="Mulish"/>
              <a:sym typeface="Mulish"/>
            </a:endParaRPr>
          </a:p>
        </p:txBody>
      </p:sp>
      <p:sp>
        <p:nvSpPr>
          <p:cNvPr id="157" name="Google Shape;157;p55"/>
          <p:cNvSpPr txBox="1"/>
          <p:nvPr/>
        </p:nvSpPr>
        <p:spPr>
          <a:xfrm>
            <a:off x="9148750" y="1392957"/>
            <a:ext cx="722700" cy="4668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2700"/>
              <a:buFont typeface="Arial"/>
              <a:buNone/>
            </a:pPr>
            <a:r>
              <a:rPr lang="en-US" sz="2700" u="none" cap="none" strike="noStrike">
                <a:solidFill>
                  <a:srgbClr val="1C64F4"/>
                </a:solidFill>
                <a:latin typeface="Mulish"/>
                <a:ea typeface="Mulish"/>
                <a:cs typeface="Mulish"/>
                <a:sym typeface="Mulish"/>
              </a:rPr>
              <a:t>03</a:t>
            </a:r>
            <a:endParaRPr sz="2700" u="none" cap="none" strike="noStrike">
              <a:solidFill>
                <a:schemeClr val="dk1"/>
              </a:solidFill>
              <a:latin typeface="Mulish"/>
              <a:ea typeface="Mulish"/>
              <a:cs typeface="Mulish"/>
              <a:sym typeface="Mulish"/>
            </a:endParaRPr>
          </a:p>
        </p:txBody>
      </p:sp>
      <p:sp>
        <p:nvSpPr>
          <p:cNvPr id="158" name="Google Shape;158;p55"/>
          <p:cNvSpPr txBox="1"/>
          <p:nvPr/>
        </p:nvSpPr>
        <p:spPr>
          <a:xfrm>
            <a:off x="3718638" y="3584325"/>
            <a:ext cx="722700" cy="4668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2700"/>
              <a:buFont typeface="Arial"/>
              <a:buNone/>
            </a:pPr>
            <a:r>
              <a:rPr lang="en-US" sz="2700" u="none" cap="none" strike="noStrike">
                <a:solidFill>
                  <a:srgbClr val="1C64F4"/>
                </a:solidFill>
                <a:latin typeface="Mulish"/>
                <a:ea typeface="Mulish"/>
                <a:cs typeface="Mulish"/>
                <a:sym typeface="Mulish"/>
              </a:rPr>
              <a:t>04</a:t>
            </a:r>
            <a:endParaRPr sz="2700" u="none" cap="none" strike="noStrike">
              <a:solidFill>
                <a:schemeClr val="dk1"/>
              </a:solidFill>
              <a:latin typeface="Mulish"/>
              <a:ea typeface="Mulish"/>
              <a:cs typeface="Mulish"/>
              <a:sym typeface="Mulish"/>
            </a:endParaRPr>
          </a:p>
        </p:txBody>
      </p:sp>
      <p:sp>
        <p:nvSpPr>
          <p:cNvPr id="159" name="Google Shape;159;p55"/>
          <p:cNvSpPr txBox="1"/>
          <p:nvPr/>
        </p:nvSpPr>
        <p:spPr>
          <a:xfrm>
            <a:off x="6433700" y="3584325"/>
            <a:ext cx="722700" cy="4668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2700"/>
              <a:buFont typeface="Arial"/>
              <a:buNone/>
            </a:pPr>
            <a:r>
              <a:rPr lang="en-US" sz="2700" u="none" cap="none" strike="noStrike">
                <a:solidFill>
                  <a:srgbClr val="1C64F4"/>
                </a:solidFill>
                <a:latin typeface="Mulish"/>
                <a:ea typeface="Mulish"/>
                <a:cs typeface="Mulish"/>
                <a:sym typeface="Mulish"/>
              </a:rPr>
              <a:t>05</a:t>
            </a:r>
            <a:endParaRPr sz="2700" u="none" cap="none" strike="noStrike">
              <a:solidFill>
                <a:schemeClr val="dk1"/>
              </a:solidFill>
              <a:latin typeface="Mulish"/>
              <a:ea typeface="Mulish"/>
              <a:cs typeface="Mulish"/>
              <a:sym typeface="Mulish"/>
            </a:endParaRPr>
          </a:p>
        </p:txBody>
      </p:sp>
      <p:sp>
        <p:nvSpPr>
          <p:cNvPr id="160" name="Google Shape;160;p55"/>
          <p:cNvSpPr txBox="1"/>
          <p:nvPr/>
        </p:nvSpPr>
        <p:spPr>
          <a:xfrm>
            <a:off x="9148750" y="3584325"/>
            <a:ext cx="722700" cy="466800"/>
          </a:xfrm>
          <a:prstGeom prst="rect">
            <a:avLst/>
          </a:prstGeom>
          <a:noFill/>
          <a:ln>
            <a:noFill/>
          </a:ln>
        </p:spPr>
        <p:txBody>
          <a:bodyPr anchorCtr="0" anchor="t" bIns="25400" lIns="25400" spcFirstLastPara="1" rIns="25400" wrap="square" tIns="25400">
            <a:spAutoFit/>
          </a:bodyPr>
          <a:lstStyle/>
          <a:p>
            <a:pPr indent="0" lvl="0" marL="0" marR="0" rtl="0" algn="l">
              <a:lnSpc>
                <a:spcPct val="100000"/>
              </a:lnSpc>
              <a:spcBef>
                <a:spcPts val="0"/>
              </a:spcBef>
              <a:spcAft>
                <a:spcPts val="0"/>
              </a:spcAft>
              <a:buClr>
                <a:srgbClr val="000000"/>
              </a:buClr>
              <a:buSzPts val="2700"/>
              <a:buFont typeface="Arial"/>
              <a:buNone/>
            </a:pPr>
            <a:r>
              <a:rPr lang="en-US" sz="2700" u="none" cap="none" strike="noStrike">
                <a:solidFill>
                  <a:srgbClr val="1C64F4"/>
                </a:solidFill>
                <a:latin typeface="Mulish"/>
                <a:ea typeface="Mulish"/>
                <a:cs typeface="Mulish"/>
                <a:sym typeface="Mulish"/>
              </a:rPr>
              <a:t>06</a:t>
            </a:r>
            <a:endParaRPr sz="2700" u="none" cap="none" strike="noStrike">
              <a:solidFill>
                <a:schemeClr val="dk1"/>
              </a:solidFill>
              <a:latin typeface="Mulish"/>
              <a:ea typeface="Mulish"/>
              <a:cs typeface="Mulish"/>
              <a:sym typeface="Mulish"/>
            </a:endParaRPr>
          </a:p>
        </p:txBody>
      </p:sp>
      <p:pic>
        <p:nvPicPr>
          <p:cNvPr descr="Shape&#10;&#10;Description automatically generated with medium confidence" id="161" name="Google Shape;161;p55"/>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pic>
        <p:nvPicPr>
          <p:cNvPr id="162" name="Google Shape;162;p55"/>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
        <p:nvSpPr>
          <p:cNvPr id="163" name="Google Shape;163;p55"/>
          <p:cNvSpPr txBox="1"/>
          <p:nvPr>
            <p:ph idx="4" type="body"/>
          </p:nvPr>
        </p:nvSpPr>
        <p:spPr>
          <a:xfrm>
            <a:off x="6433700" y="2752049"/>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400"/>
              <a:buNone/>
              <a:defRPr sz="1400">
                <a:latin typeface="Mulish"/>
                <a:ea typeface="Mulish"/>
                <a:cs typeface="Mulish"/>
                <a:sym typeface="Mulish"/>
              </a:defRPr>
            </a:lvl1pPr>
            <a:lvl2pPr indent="-317500" lvl="1" marL="914400" algn="l">
              <a:lnSpc>
                <a:spcPct val="90000"/>
              </a:lnSpc>
              <a:spcBef>
                <a:spcPts val="500"/>
              </a:spcBef>
              <a:spcAft>
                <a:spcPts val="0"/>
              </a:spcAft>
              <a:buClr>
                <a:schemeClr val="dk1"/>
              </a:buClr>
              <a:buSzPts val="1400"/>
              <a:buChar char="•"/>
              <a:defRPr sz="1400">
                <a:latin typeface="Mulish"/>
                <a:ea typeface="Mulish"/>
                <a:cs typeface="Mulish"/>
                <a:sym typeface="Mulish"/>
              </a:defRPr>
            </a:lvl2pPr>
            <a:lvl3pPr indent="-317500" lvl="2" marL="1371600" algn="l">
              <a:lnSpc>
                <a:spcPct val="90000"/>
              </a:lnSpc>
              <a:spcBef>
                <a:spcPts val="500"/>
              </a:spcBef>
              <a:spcAft>
                <a:spcPts val="0"/>
              </a:spcAft>
              <a:buClr>
                <a:schemeClr val="dk1"/>
              </a:buClr>
              <a:buSzPts val="1400"/>
              <a:buChar char="•"/>
              <a:defRPr sz="1400">
                <a:latin typeface="Mulish"/>
                <a:ea typeface="Mulish"/>
                <a:cs typeface="Mulish"/>
                <a:sym typeface="Mulish"/>
              </a:defRPr>
            </a:lvl3pPr>
            <a:lvl4pPr indent="-317500" lvl="3" marL="1828800" algn="l">
              <a:lnSpc>
                <a:spcPct val="90000"/>
              </a:lnSpc>
              <a:spcBef>
                <a:spcPts val="500"/>
              </a:spcBef>
              <a:spcAft>
                <a:spcPts val="0"/>
              </a:spcAft>
              <a:buClr>
                <a:schemeClr val="dk1"/>
              </a:buClr>
              <a:buSzPts val="1400"/>
              <a:buChar char="•"/>
              <a:defRPr sz="1400">
                <a:latin typeface="Mulish"/>
                <a:ea typeface="Mulish"/>
                <a:cs typeface="Mulish"/>
                <a:sym typeface="Mulish"/>
              </a:defRPr>
            </a:lvl4pPr>
            <a:lvl5pPr indent="-317500" lvl="4" marL="2286000" algn="l">
              <a:lnSpc>
                <a:spcPct val="90000"/>
              </a:lnSpc>
              <a:spcBef>
                <a:spcPts val="500"/>
              </a:spcBef>
              <a:spcAft>
                <a:spcPts val="0"/>
              </a:spcAft>
              <a:buClr>
                <a:schemeClr val="dk1"/>
              </a:buClr>
              <a:buSzPts val="1400"/>
              <a:buChar char="•"/>
              <a:defRPr sz="14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 name="Google Shape;164;p55"/>
          <p:cNvSpPr txBox="1"/>
          <p:nvPr>
            <p:ph idx="5" type="body"/>
          </p:nvPr>
        </p:nvSpPr>
        <p:spPr>
          <a:xfrm>
            <a:off x="6433700" y="1968311"/>
            <a:ext cx="1597025" cy="4667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latin typeface="Mulish"/>
                <a:ea typeface="Mulish"/>
                <a:cs typeface="Mulish"/>
                <a:sym typeface="Mulish"/>
              </a:defRPr>
            </a:lvl1pPr>
            <a:lvl2pPr indent="-342900" lvl="1" marL="9144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2pPr>
            <a:lvl3pPr indent="-342900" lvl="2" marL="13716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3pPr>
            <a:lvl4pPr indent="-342900" lvl="3" marL="18288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4pPr>
            <a:lvl5pPr indent="-342900" lvl="4" marL="22860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5" name="Google Shape;165;p55"/>
          <p:cNvSpPr txBox="1"/>
          <p:nvPr>
            <p:ph idx="6" type="body"/>
          </p:nvPr>
        </p:nvSpPr>
        <p:spPr>
          <a:xfrm>
            <a:off x="9148747" y="2752049"/>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400"/>
              <a:buNone/>
              <a:defRPr sz="1400">
                <a:latin typeface="Mulish"/>
                <a:ea typeface="Mulish"/>
                <a:cs typeface="Mulish"/>
                <a:sym typeface="Mulish"/>
              </a:defRPr>
            </a:lvl1pPr>
            <a:lvl2pPr indent="-317500" lvl="1" marL="914400" algn="l">
              <a:lnSpc>
                <a:spcPct val="90000"/>
              </a:lnSpc>
              <a:spcBef>
                <a:spcPts val="500"/>
              </a:spcBef>
              <a:spcAft>
                <a:spcPts val="0"/>
              </a:spcAft>
              <a:buClr>
                <a:schemeClr val="dk1"/>
              </a:buClr>
              <a:buSzPts val="1400"/>
              <a:buChar char="•"/>
              <a:defRPr sz="1400">
                <a:latin typeface="Mulish"/>
                <a:ea typeface="Mulish"/>
                <a:cs typeface="Mulish"/>
                <a:sym typeface="Mulish"/>
              </a:defRPr>
            </a:lvl2pPr>
            <a:lvl3pPr indent="-317500" lvl="2" marL="1371600" algn="l">
              <a:lnSpc>
                <a:spcPct val="90000"/>
              </a:lnSpc>
              <a:spcBef>
                <a:spcPts val="500"/>
              </a:spcBef>
              <a:spcAft>
                <a:spcPts val="0"/>
              </a:spcAft>
              <a:buClr>
                <a:schemeClr val="dk1"/>
              </a:buClr>
              <a:buSzPts val="1400"/>
              <a:buChar char="•"/>
              <a:defRPr sz="1400">
                <a:latin typeface="Mulish"/>
                <a:ea typeface="Mulish"/>
                <a:cs typeface="Mulish"/>
                <a:sym typeface="Mulish"/>
              </a:defRPr>
            </a:lvl3pPr>
            <a:lvl4pPr indent="-317500" lvl="3" marL="1828800" algn="l">
              <a:lnSpc>
                <a:spcPct val="90000"/>
              </a:lnSpc>
              <a:spcBef>
                <a:spcPts val="500"/>
              </a:spcBef>
              <a:spcAft>
                <a:spcPts val="0"/>
              </a:spcAft>
              <a:buClr>
                <a:schemeClr val="dk1"/>
              </a:buClr>
              <a:buSzPts val="1400"/>
              <a:buChar char="•"/>
              <a:defRPr sz="1400">
                <a:latin typeface="Mulish"/>
                <a:ea typeface="Mulish"/>
                <a:cs typeface="Mulish"/>
                <a:sym typeface="Mulish"/>
              </a:defRPr>
            </a:lvl4pPr>
            <a:lvl5pPr indent="-317500" lvl="4" marL="2286000" algn="l">
              <a:lnSpc>
                <a:spcPct val="90000"/>
              </a:lnSpc>
              <a:spcBef>
                <a:spcPts val="500"/>
              </a:spcBef>
              <a:spcAft>
                <a:spcPts val="0"/>
              </a:spcAft>
              <a:buClr>
                <a:schemeClr val="dk1"/>
              </a:buClr>
              <a:buSzPts val="1400"/>
              <a:buChar char="•"/>
              <a:defRPr sz="14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6" name="Google Shape;166;p55"/>
          <p:cNvSpPr txBox="1"/>
          <p:nvPr>
            <p:ph idx="7" type="body"/>
          </p:nvPr>
        </p:nvSpPr>
        <p:spPr>
          <a:xfrm>
            <a:off x="9148747" y="1968311"/>
            <a:ext cx="1597025" cy="4667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latin typeface="Mulish"/>
                <a:ea typeface="Mulish"/>
                <a:cs typeface="Mulish"/>
                <a:sym typeface="Mulish"/>
              </a:defRPr>
            </a:lvl1pPr>
            <a:lvl2pPr indent="-342900" lvl="1" marL="9144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2pPr>
            <a:lvl3pPr indent="-342900" lvl="2" marL="13716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3pPr>
            <a:lvl4pPr indent="-342900" lvl="3" marL="18288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4pPr>
            <a:lvl5pPr indent="-342900" lvl="4" marL="22860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7" name="Google Shape;167;p55"/>
          <p:cNvSpPr txBox="1"/>
          <p:nvPr>
            <p:ph idx="8" type="body"/>
          </p:nvPr>
        </p:nvSpPr>
        <p:spPr>
          <a:xfrm>
            <a:off x="3717925" y="4933908"/>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400"/>
              <a:buNone/>
              <a:defRPr sz="1400">
                <a:latin typeface="Mulish"/>
                <a:ea typeface="Mulish"/>
                <a:cs typeface="Mulish"/>
                <a:sym typeface="Mulish"/>
              </a:defRPr>
            </a:lvl1pPr>
            <a:lvl2pPr indent="-317500" lvl="1" marL="914400" algn="l">
              <a:lnSpc>
                <a:spcPct val="90000"/>
              </a:lnSpc>
              <a:spcBef>
                <a:spcPts val="500"/>
              </a:spcBef>
              <a:spcAft>
                <a:spcPts val="0"/>
              </a:spcAft>
              <a:buClr>
                <a:schemeClr val="dk1"/>
              </a:buClr>
              <a:buSzPts val="1400"/>
              <a:buChar char="•"/>
              <a:defRPr sz="1400">
                <a:latin typeface="Mulish"/>
                <a:ea typeface="Mulish"/>
                <a:cs typeface="Mulish"/>
                <a:sym typeface="Mulish"/>
              </a:defRPr>
            </a:lvl2pPr>
            <a:lvl3pPr indent="-317500" lvl="2" marL="1371600" algn="l">
              <a:lnSpc>
                <a:spcPct val="90000"/>
              </a:lnSpc>
              <a:spcBef>
                <a:spcPts val="500"/>
              </a:spcBef>
              <a:spcAft>
                <a:spcPts val="0"/>
              </a:spcAft>
              <a:buClr>
                <a:schemeClr val="dk1"/>
              </a:buClr>
              <a:buSzPts val="1400"/>
              <a:buChar char="•"/>
              <a:defRPr sz="1400">
                <a:latin typeface="Mulish"/>
                <a:ea typeface="Mulish"/>
                <a:cs typeface="Mulish"/>
                <a:sym typeface="Mulish"/>
              </a:defRPr>
            </a:lvl3pPr>
            <a:lvl4pPr indent="-317500" lvl="3" marL="1828800" algn="l">
              <a:lnSpc>
                <a:spcPct val="90000"/>
              </a:lnSpc>
              <a:spcBef>
                <a:spcPts val="500"/>
              </a:spcBef>
              <a:spcAft>
                <a:spcPts val="0"/>
              </a:spcAft>
              <a:buClr>
                <a:schemeClr val="dk1"/>
              </a:buClr>
              <a:buSzPts val="1400"/>
              <a:buChar char="•"/>
              <a:defRPr sz="1400">
                <a:latin typeface="Mulish"/>
                <a:ea typeface="Mulish"/>
                <a:cs typeface="Mulish"/>
                <a:sym typeface="Mulish"/>
              </a:defRPr>
            </a:lvl4pPr>
            <a:lvl5pPr indent="-317500" lvl="4" marL="2286000" algn="l">
              <a:lnSpc>
                <a:spcPct val="90000"/>
              </a:lnSpc>
              <a:spcBef>
                <a:spcPts val="500"/>
              </a:spcBef>
              <a:spcAft>
                <a:spcPts val="0"/>
              </a:spcAft>
              <a:buClr>
                <a:schemeClr val="dk1"/>
              </a:buClr>
              <a:buSzPts val="1400"/>
              <a:buChar char="•"/>
              <a:defRPr sz="14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8" name="Google Shape;168;p55"/>
          <p:cNvSpPr txBox="1"/>
          <p:nvPr>
            <p:ph idx="9" type="body"/>
          </p:nvPr>
        </p:nvSpPr>
        <p:spPr>
          <a:xfrm>
            <a:off x="3717925" y="4150170"/>
            <a:ext cx="1597025" cy="4667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latin typeface="Mulish"/>
                <a:ea typeface="Mulish"/>
                <a:cs typeface="Mulish"/>
                <a:sym typeface="Mulish"/>
              </a:defRPr>
            </a:lvl1pPr>
            <a:lvl2pPr indent="-342900" lvl="1" marL="9144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2pPr>
            <a:lvl3pPr indent="-342900" lvl="2" marL="13716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3pPr>
            <a:lvl4pPr indent="-342900" lvl="3" marL="18288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4pPr>
            <a:lvl5pPr indent="-342900" lvl="4" marL="22860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 name="Google Shape;169;p55"/>
          <p:cNvSpPr txBox="1"/>
          <p:nvPr>
            <p:ph idx="13" type="body"/>
          </p:nvPr>
        </p:nvSpPr>
        <p:spPr>
          <a:xfrm>
            <a:off x="6433700" y="4934044"/>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400"/>
              <a:buNone/>
              <a:defRPr sz="1400">
                <a:latin typeface="Mulish"/>
                <a:ea typeface="Mulish"/>
                <a:cs typeface="Mulish"/>
                <a:sym typeface="Mulish"/>
              </a:defRPr>
            </a:lvl1pPr>
            <a:lvl2pPr indent="-317500" lvl="1" marL="914400" algn="l">
              <a:lnSpc>
                <a:spcPct val="90000"/>
              </a:lnSpc>
              <a:spcBef>
                <a:spcPts val="500"/>
              </a:spcBef>
              <a:spcAft>
                <a:spcPts val="0"/>
              </a:spcAft>
              <a:buClr>
                <a:schemeClr val="dk1"/>
              </a:buClr>
              <a:buSzPts val="1400"/>
              <a:buChar char="•"/>
              <a:defRPr sz="1400">
                <a:latin typeface="Mulish"/>
                <a:ea typeface="Mulish"/>
                <a:cs typeface="Mulish"/>
                <a:sym typeface="Mulish"/>
              </a:defRPr>
            </a:lvl2pPr>
            <a:lvl3pPr indent="-317500" lvl="2" marL="1371600" algn="l">
              <a:lnSpc>
                <a:spcPct val="90000"/>
              </a:lnSpc>
              <a:spcBef>
                <a:spcPts val="500"/>
              </a:spcBef>
              <a:spcAft>
                <a:spcPts val="0"/>
              </a:spcAft>
              <a:buClr>
                <a:schemeClr val="dk1"/>
              </a:buClr>
              <a:buSzPts val="1400"/>
              <a:buChar char="•"/>
              <a:defRPr sz="1400">
                <a:latin typeface="Mulish"/>
                <a:ea typeface="Mulish"/>
                <a:cs typeface="Mulish"/>
                <a:sym typeface="Mulish"/>
              </a:defRPr>
            </a:lvl3pPr>
            <a:lvl4pPr indent="-317500" lvl="3" marL="1828800" algn="l">
              <a:lnSpc>
                <a:spcPct val="90000"/>
              </a:lnSpc>
              <a:spcBef>
                <a:spcPts val="500"/>
              </a:spcBef>
              <a:spcAft>
                <a:spcPts val="0"/>
              </a:spcAft>
              <a:buClr>
                <a:schemeClr val="dk1"/>
              </a:buClr>
              <a:buSzPts val="1400"/>
              <a:buChar char="•"/>
              <a:defRPr sz="1400">
                <a:latin typeface="Mulish"/>
                <a:ea typeface="Mulish"/>
                <a:cs typeface="Mulish"/>
                <a:sym typeface="Mulish"/>
              </a:defRPr>
            </a:lvl4pPr>
            <a:lvl5pPr indent="-317500" lvl="4" marL="2286000" algn="l">
              <a:lnSpc>
                <a:spcPct val="90000"/>
              </a:lnSpc>
              <a:spcBef>
                <a:spcPts val="500"/>
              </a:spcBef>
              <a:spcAft>
                <a:spcPts val="0"/>
              </a:spcAft>
              <a:buClr>
                <a:schemeClr val="dk1"/>
              </a:buClr>
              <a:buSzPts val="1400"/>
              <a:buChar char="•"/>
              <a:defRPr sz="14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 name="Google Shape;170;p55"/>
          <p:cNvSpPr txBox="1"/>
          <p:nvPr>
            <p:ph idx="14" type="body"/>
          </p:nvPr>
        </p:nvSpPr>
        <p:spPr>
          <a:xfrm>
            <a:off x="6433700" y="4150306"/>
            <a:ext cx="1597025" cy="4667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latin typeface="Mulish"/>
                <a:ea typeface="Mulish"/>
                <a:cs typeface="Mulish"/>
                <a:sym typeface="Mulish"/>
              </a:defRPr>
            </a:lvl1pPr>
            <a:lvl2pPr indent="-342900" lvl="1" marL="9144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2pPr>
            <a:lvl3pPr indent="-342900" lvl="2" marL="13716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3pPr>
            <a:lvl4pPr indent="-342900" lvl="3" marL="18288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4pPr>
            <a:lvl5pPr indent="-342900" lvl="4" marL="22860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1" name="Google Shape;171;p55"/>
          <p:cNvSpPr txBox="1"/>
          <p:nvPr>
            <p:ph idx="15" type="body"/>
          </p:nvPr>
        </p:nvSpPr>
        <p:spPr>
          <a:xfrm>
            <a:off x="9148747" y="4934044"/>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400"/>
              <a:buNone/>
              <a:defRPr sz="1400">
                <a:latin typeface="Mulish"/>
                <a:ea typeface="Mulish"/>
                <a:cs typeface="Mulish"/>
                <a:sym typeface="Mulish"/>
              </a:defRPr>
            </a:lvl1pPr>
            <a:lvl2pPr indent="-317500" lvl="1" marL="914400" algn="l">
              <a:lnSpc>
                <a:spcPct val="90000"/>
              </a:lnSpc>
              <a:spcBef>
                <a:spcPts val="500"/>
              </a:spcBef>
              <a:spcAft>
                <a:spcPts val="0"/>
              </a:spcAft>
              <a:buClr>
                <a:schemeClr val="dk1"/>
              </a:buClr>
              <a:buSzPts val="1400"/>
              <a:buChar char="•"/>
              <a:defRPr sz="1400">
                <a:latin typeface="Mulish"/>
                <a:ea typeface="Mulish"/>
                <a:cs typeface="Mulish"/>
                <a:sym typeface="Mulish"/>
              </a:defRPr>
            </a:lvl2pPr>
            <a:lvl3pPr indent="-317500" lvl="2" marL="1371600" algn="l">
              <a:lnSpc>
                <a:spcPct val="90000"/>
              </a:lnSpc>
              <a:spcBef>
                <a:spcPts val="500"/>
              </a:spcBef>
              <a:spcAft>
                <a:spcPts val="0"/>
              </a:spcAft>
              <a:buClr>
                <a:schemeClr val="dk1"/>
              </a:buClr>
              <a:buSzPts val="1400"/>
              <a:buChar char="•"/>
              <a:defRPr sz="1400">
                <a:latin typeface="Mulish"/>
                <a:ea typeface="Mulish"/>
                <a:cs typeface="Mulish"/>
                <a:sym typeface="Mulish"/>
              </a:defRPr>
            </a:lvl3pPr>
            <a:lvl4pPr indent="-317500" lvl="3" marL="1828800" algn="l">
              <a:lnSpc>
                <a:spcPct val="90000"/>
              </a:lnSpc>
              <a:spcBef>
                <a:spcPts val="500"/>
              </a:spcBef>
              <a:spcAft>
                <a:spcPts val="0"/>
              </a:spcAft>
              <a:buClr>
                <a:schemeClr val="dk1"/>
              </a:buClr>
              <a:buSzPts val="1400"/>
              <a:buChar char="•"/>
              <a:defRPr sz="1400">
                <a:latin typeface="Mulish"/>
                <a:ea typeface="Mulish"/>
                <a:cs typeface="Mulish"/>
                <a:sym typeface="Mulish"/>
              </a:defRPr>
            </a:lvl4pPr>
            <a:lvl5pPr indent="-317500" lvl="4" marL="2286000" algn="l">
              <a:lnSpc>
                <a:spcPct val="90000"/>
              </a:lnSpc>
              <a:spcBef>
                <a:spcPts val="500"/>
              </a:spcBef>
              <a:spcAft>
                <a:spcPts val="0"/>
              </a:spcAft>
              <a:buClr>
                <a:schemeClr val="dk1"/>
              </a:buClr>
              <a:buSzPts val="1400"/>
              <a:buChar char="•"/>
              <a:defRPr sz="14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 name="Google Shape;172;p55"/>
          <p:cNvSpPr txBox="1"/>
          <p:nvPr>
            <p:ph idx="16" type="body"/>
          </p:nvPr>
        </p:nvSpPr>
        <p:spPr>
          <a:xfrm>
            <a:off x="9148747" y="4150306"/>
            <a:ext cx="1597025" cy="4667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latin typeface="Mulish"/>
                <a:ea typeface="Mulish"/>
                <a:cs typeface="Mulish"/>
                <a:sym typeface="Mulish"/>
              </a:defRPr>
            </a:lvl1pPr>
            <a:lvl2pPr indent="-342900" lvl="1" marL="9144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2pPr>
            <a:lvl3pPr indent="-342900" lvl="2" marL="13716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3pPr>
            <a:lvl4pPr indent="-342900" lvl="3" marL="18288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4pPr>
            <a:lvl5pPr indent="-342900" lvl="4" marL="2286000" algn="l">
              <a:lnSpc>
                <a:spcPct val="90000"/>
              </a:lnSpc>
              <a:spcBef>
                <a:spcPts val="500"/>
              </a:spcBef>
              <a:spcAft>
                <a:spcPts val="0"/>
              </a:spcAft>
              <a:buClr>
                <a:srgbClr val="1464F4"/>
              </a:buClr>
              <a:buSzPts val="1800"/>
              <a:buChar char="•"/>
              <a:defRPr sz="18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173" name="Shape 173"/>
        <p:cNvGrpSpPr/>
        <p:nvPr/>
      </p:nvGrpSpPr>
      <p:grpSpPr>
        <a:xfrm>
          <a:off x="0" y="0"/>
          <a:ext cx="0" cy="0"/>
          <a:chOff x="0" y="0"/>
          <a:chExt cx="0" cy="0"/>
        </a:xfrm>
      </p:grpSpPr>
      <p:sp>
        <p:nvSpPr>
          <p:cNvPr id="174" name="Google Shape;174;p56"/>
          <p:cNvSpPr txBox="1"/>
          <p:nvPr>
            <p:ph idx="1" type="body"/>
          </p:nvPr>
        </p:nvSpPr>
        <p:spPr>
          <a:xfrm>
            <a:off x="9261686" y="5993409"/>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400"/>
              <a:buNone/>
              <a:defRPr sz="1400">
                <a:solidFill>
                  <a:srgbClr val="1464F4"/>
                </a:solidFill>
                <a:latin typeface="Mulish"/>
                <a:ea typeface="Mulish"/>
                <a:cs typeface="Mulish"/>
                <a:sym typeface="Mulish"/>
              </a:defRPr>
            </a:lvl1pPr>
            <a:lvl2pPr indent="-317500" lvl="1" marL="9144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2pPr>
            <a:lvl3pPr indent="-317500" lvl="2" marL="13716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3pPr>
            <a:lvl4pPr indent="-317500" lvl="3" marL="18288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4pPr>
            <a:lvl5pPr indent="-317500" lvl="4" marL="22860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5" name="Google Shape;175;p56"/>
          <p:cNvSpPr txBox="1"/>
          <p:nvPr>
            <p:ph idx="2" type="body"/>
          </p:nvPr>
        </p:nvSpPr>
        <p:spPr>
          <a:xfrm>
            <a:off x="6885905" y="4504814"/>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400"/>
              <a:buNone/>
              <a:defRPr sz="1400">
                <a:solidFill>
                  <a:srgbClr val="1464F4"/>
                </a:solidFill>
                <a:latin typeface="Mulish"/>
                <a:ea typeface="Mulish"/>
                <a:cs typeface="Mulish"/>
                <a:sym typeface="Mulish"/>
              </a:defRPr>
            </a:lvl1pPr>
            <a:lvl2pPr indent="-317500" lvl="1" marL="9144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2pPr>
            <a:lvl3pPr indent="-317500" lvl="2" marL="13716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3pPr>
            <a:lvl4pPr indent="-317500" lvl="3" marL="18288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4pPr>
            <a:lvl5pPr indent="-317500" lvl="4" marL="22860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6" name="Google Shape;176;p56"/>
          <p:cNvSpPr txBox="1"/>
          <p:nvPr>
            <p:ph idx="3" type="body"/>
          </p:nvPr>
        </p:nvSpPr>
        <p:spPr>
          <a:xfrm>
            <a:off x="4592775" y="3018214"/>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400"/>
              <a:buNone/>
              <a:defRPr sz="1400">
                <a:solidFill>
                  <a:srgbClr val="1464F4"/>
                </a:solidFill>
                <a:latin typeface="Mulish"/>
                <a:ea typeface="Mulish"/>
                <a:cs typeface="Mulish"/>
                <a:sym typeface="Mulish"/>
              </a:defRPr>
            </a:lvl1pPr>
            <a:lvl2pPr indent="-317500" lvl="1" marL="9144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2pPr>
            <a:lvl3pPr indent="-317500" lvl="2" marL="13716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3pPr>
            <a:lvl4pPr indent="-317500" lvl="3" marL="18288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4pPr>
            <a:lvl5pPr indent="-317500" lvl="4" marL="22860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7" name="Google Shape;177;p56"/>
          <p:cNvSpPr txBox="1"/>
          <p:nvPr>
            <p:ph idx="4" type="body"/>
          </p:nvPr>
        </p:nvSpPr>
        <p:spPr>
          <a:xfrm>
            <a:off x="431837" y="2087899"/>
            <a:ext cx="1641407" cy="109696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000000"/>
              </a:buClr>
              <a:buSzPts val="2500"/>
              <a:buNone/>
              <a:defRPr sz="2500">
                <a:solidFill>
                  <a:srgbClr val="000000"/>
                </a:solidFill>
                <a:latin typeface="Mulish SemiBold"/>
                <a:ea typeface="Mulish SemiBold"/>
                <a:cs typeface="Mulish SemiBold"/>
                <a:sym typeface="Mulish SemiBold"/>
              </a:defRPr>
            </a:lvl1pPr>
            <a:lvl2pPr indent="-387350" lvl="1" marL="9144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2pPr>
            <a:lvl3pPr indent="-387350" lvl="2" marL="13716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3pPr>
            <a:lvl4pPr indent="-387350" lvl="3" marL="18288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4pPr>
            <a:lvl5pPr indent="-387350" lvl="4" marL="22860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8" name="Google Shape;178;p56"/>
          <p:cNvSpPr txBox="1"/>
          <p:nvPr/>
        </p:nvSpPr>
        <p:spPr>
          <a:xfrm>
            <a:off x="4592710" y="1522528"/>
            <a:ext cx="1404788" cy="1130743"/>
          </a:xfrm>
          <a:prstGeom prst="rect">
            <a:avLst/>
          </a:prstGeom>
          <a:noFill/>
          <a:ln>
            <a:noFill/>
          </a:ln>
        </p:spPr>
        <p:txBody>
          <a:bodyPr anchorCtr="0" anchor="t" bIns="0" lIns="0" spcFirstLastPara="1" rIns="0" wrap="square" tIns="10775">
            <a:spAutoFit/>
          </a:bodyPr>
          <a:lstStyle/>
          <a:p>
            <a:pPr indent="0" lvl="0" marL="7701" marR="0" rtl="0" algn="l">
              <a:spcBef>
                <a:spcPts val="0"/>
              </a:spcBef>
              <a:spcAft>
                <a:spcPts val="0"/>
              </a:spcAft>
              <a:buNone/>
            </a:pPr>
            <a:r>
              <a:rPr lang="en-US" sz="7276">
                <a:solidFill>
                  <a:srgbClr val="D9E0E1"/>
                </a:solidFill>
                <a:latin typeface="Mulish"/>
                <a:ea typeface="Mulish"/>
                <a:cs typeface="Mulish"/>
                <a:sym typeface="Mulish"/>
              </a:rPr>
              <a:t>01</a:t>
            </a:r>
            <a:endParaRPr sz="7276">
              <a:solidFill>
                <a:schemeClr val="dk1"/>
              </a:solidFill>
              <a:latin typeface="Mulish"/>
              <a:ea typeface="Mulish"/>
              <a:cs typeface="Mulish"/>
              <a:sym typeface="Mulish"/>
            </a:endParaRPr>
          </a:p>
        </p:txBody>
      </p:sp>
      <p:sp>
        <p:nvSpPr>
          <p:cNvPr id="179" name="Google Shape;179;p56"/>
          <p:cNvSpPr txBox="1"/>
          <p:nvPr/>
        </p:nvSpPr>
        <p:spPr>
          <a:xfrm>
            <a:off x="6885905" y="3005161"/>
            <a:ext cx="1404788" cy="1130743"/>
          </a:xfrm>
          <a:prstGeom prst="rect">
            <a:avLst/>
          </a:prstGeom>
          <a:noFill/>
          <a:ln>
            <a:noFill/>
          </a:ln>
        </p:spPr>
        <p:txBody>
          <a:bodyPr anchorCtr="0" anchor="t" bIns="0" lIns="0" spcFirstLastPara="1" rIns="0" wrap="square" tIns="10775">
            <a:spAutoFit/>
          </a:bodyPr>
          <a:lstStyle/>
          <a:p>
            <a:pPr indent="0" lvl="0" marL="7701" marR="0" rtl="0" algn="l">
              <a:spcBef>
                <a:spcPts val="0"/>
              </a:spcBef>
              <a:spcAft>
                <a:spcPts val="0"/>
              </a:spcAft>
              <a:buNone/>
            </a:pPr>
            <a:r>
              <a:rPr lang="en-US" sz="7276">
                <a:solidFill>
                  <a:srgbClr val="D9E0E1"/>
                </a:solidFill>
                <a:latin typeface="Mulish"/>
                <a:ea typeface="Mulish"/>
                <a:cs typeface="Mulish"/>
                <a:sym typeface="Mulish"/>
              </a:rPr>
              <a:t>02</a:t>
            </a:r>
            <a:endParaRPr sz="7276">
              <a:solidFill>
                <a:schemeClr val="dk1"/>
              </a:solidFill>
              <a:latin typeface="Mulish"/>
              <a:ea typeface="Mulish"/>
              <a:cs typeface="Mulish"/>
              <a:sym typeface="Mulish"/>
            </a:endParaRPr>
          </a:p>
        </p:txBody>
      </p:sp>
      <p:sp>
        <p:nvSpPr>
          <p:cNvPr id="180" name="Google Shape;180;p56"/>
          <p:cNvSpPr txBox="1"/>
          <p:nvPr/>
        </p:nvSpPr>
        <p:spPr>
          <a:xfrm>
            <a:off x="9184444" y="4497719"/>
            <a:ext cx="1404788" cy="1130743"/>
          </a:xfrm>
          <a:prstGeom prst="rect">
            <a:avLst/>
          </a:prstGeom>
          <a:noFill/>
          <a:ln>
            <a:noFill/>
          </a:ln>
        </p:spPr>
        <p:txBody>
          <a:bodyPr anchorCtr="0" anchor="t" bIns="0" lIns="0" spcFirstLastPara="1" rIns="0" wrap="square" tIns="10775">
            <a:spAutoFit/>
          </a:bodyPr>
          <a:lstStyle/>
          <a:p>
            <a:pPr indent="0" lvl="0" marL="7701" marR="0" rtl="0" algn="l">
              <a:spcBef>
                <a:spcPts val="0"/>
              </a:spcBef>
              <a:spcAft>
                <a:spcPts val="0"/>
              </a:spcAft>
              <a:buNone/>
            </a:pPr>
            <a:r>
              <a:rPr lang="en-US" sz="7276">
                <a:solidFill>
                  <a:srgbClr val="D9E0E1"/>
                </a:solidFill>
                <a:latin typeface="Mulish"/>
                <a:ea typeface="Mulish"/>
                <a:cs typeface="Mulish"/>
                <a:sym typeface="Mulish"/>
              </a:rPr>
              <a:t>03</a:t>
            </a:r>
            <a:endParaRPr sz="7276">
              <a:solidFill>
                <a:schemeClr val="dk1"/>
              </a:solidFill>
              <a:latin typeface="Mulish"/>
              <a:ea typeface="Mulish"/>
              <a:cs typeface="Mulish"/>
              <a:sym typeface="Mulish"/>
            </a:endParaRPr>
          </a:p>
        </p:txBody>
      </p:sp>
      <p:sp>
        <p:nvSpPr>
          <p:cNvPr id="181" name="Google Shape;181;p56"/>
          <p:cNvSpPr/>
          <p:nvPr/>
        </p:nvSpPr>
        <p:spPr>
          <a:xfrm>
            <a:off x="2373773" y="2354464"/>
            <a:ext cx="2108229" cy="0"/>
          </a:xfrm>
          <a:custGeom>
            <a:rect b="b" l="l" r="r" t="t"/>
            <a:pathLst>
              <a:path extrusionOk="0" h="120000" w="3476625">
                <a:moveTo>
                  <a:pt x="0" y="0"/>
                </a:moveTo>
                <a:lnTo>
                  <a:pt x="3476333" y="0"/>
                </a:lnTo>
              </a:path>
            </a:pathLst>
          </a:custGeom>
          <a:noFill/>
          <a:ln cap="flat" cmpd="sng" w="9525">
            <a:solidFill>
              <a:srgbClr val="929FB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092">
              <a:solidFill>
                <a:schemeClr val="dk1"/>
              </a:solidFill>
              <a:latin typeface="Mulish"/>
              <a:ea typeface="Mulish"/>
              <a:cs typeface="Mulish"/>
              <a:sym typeface="Mulish"/>
            </a:endParaRPr>
          </a:p>
        </p:txBody>
      </p:sp>
      <p:sp>
        <p:nvSpPr>
          <p:cNvPr id="182" name="Google Shape;182;p56"/>
          <p:cNvSpPr/>
          <p:nvPr/>
        </p:nvSpPr>
        <p:spPr>
          <a:xfrm>
            <a:off x="4672312" y="3916453"/>
            <a:ext cx="2108229" cy="0"/>
          </a:xfrm>
          <a:custGeom>
            <a:rect b="b" l="l" r="r" t="t"/>
            <a:pathLst>
              <a:path extrusionOk="0" h="120000" w="3476625">
                <a:moveTo>
                  <a:pt x="0" y="0"/>
                </a:moveTo>
                <a:lnTo>
                  <a:pt x="3476333" y="0"/>
                </a:lnTo>
              </a:path>
            </a:pathLst>
          </a:custGeom>
          <a:noFill/>
          <a:ln cap="flat" cmpd="sng" w="9525">
            <a:solidFill>
              <a:srgbClr val="929FB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092">
              <a:solidFill>
                <a:schemeClr val="dk1"/>
              </a:solidFill>
              <a:latin typeface="Mulish"/>
              <a:ea typeface="Mulish"/>
              <a:cs typeface="Mulish"/>
              <a:sym typeface="Mulish"/>
            </a:endParaRPr>
          </a:p>
        </p:txBody>
      </p:sp>
      <p:sp>
        <p:nvSpPr>
          <p:cNvPr id="183" name="Google Shape;183;p56"/>
          <p:cNvSpPr/>
          <p:nvPr/>
        </p:nvSpPr>
        <p:spPr>
          <a:xfrm>
            <a:off x="6970850" y="5399249"/>
            <a:ext cx="2108229" cy="0"/>
          </a:xfrm>
          <a:custGeom>
            <a:rect b="b" l="l" r="r" t="t"/>
            <a:pathLst>
              <a:path extrusionOk="0" h="120000" w="3476625">
                <a:moveTo>
                  <a:pt x="0" y="0"/>
                </a:moveTo>
                <a:lnTo>
                  <a:pt x="3476333" y="0"/>
                </a:lnTo>
              </a:path>
            </a:pathLst>
          </a:custGeom>
          <a:noFill/>
          <a:ln cap="flat" cmpd="sng" w="9525">
            <a:solidFill>
              <a:srgbClr val="929FB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092">
              <a:solidFill>
                <a:schemeClr val="dk1"/>
              </a:solidFill>
              <a:latin typeface="Mulish"/>
              <a:ea typeface="Mulish"/>
              <a:cs typeface="Mulish"/>
              <a:sym typeface="Mulish"/>
            </a:endParaRPr>
          </a:p>
        </p:txBody>
      </p:sp>
      <p:pic>
        <p:nvPicPr>
          <p:cNvPr descr="Shape&#10;&#10;Description automatically generated with medium confidence" id="184" name="Google Shape;184;p56"/>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sp>
        <p:nvSpPr>
          <p:cNvPr id="185" name="Google Shape;185;p56"/>
          <p:cNvSpPr txBox="1"/>
          <p:nvPr>
            <p:ph idx="5" type="body"/>
          </p:nvPr>
        </p:nvSpPr>
        <p:spPr>
          <a:xfrm>
            <a:off x="534988" y="454776"/>
            <a:ext cx="5561012" cy="109696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3400"/>
              <a:buNone/>
              <a:defRPr sz="3400">
                <a:solidFill>
                  <a:srgbClr val="1464F4"/>
                </a:solidFill>
                <a:latin typeface="Mulish"/>
                <a:ea typeface="Mulish"/>
                <a:cs typeface="Mulish"/>
                <a:sym typeface="Mulish"/>
              </a:defRPr>
            </a:lvl1pPr>
            <a:lvl2pPr indent="-444500" lvl="1" marL="9144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2pPr>
            <a:lvl3pPr indent="-444500" lvl="2" marL="13716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3pPr>
            <a:lvl4pPr indent="-444500" lvl="3" marL="18288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4pPr>
            <a:lvl5pPr indent="-444500" lvl="4" marL="22860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Only">
  <p:cSld name="2_Title Only">
    <p:spTree>
      <p:nvGrpSpPr>
        <p:cNvPr id="186" name="Shape 186"/>
        <p:cNvGrpSpPr/>
        <p:nvPr/>
      </p:nvGrpSpPr>
      <p:grpSpPr>
        <a:xfrm>
          <a:off x="0" y="0"/>
          <a:ext cx="0" cy="0"/>
          <a:chOff x="0" y="0"/>
          <a:chExt cx="0" cy="0"/>
        </a:xfrm>
      </p:grpSpPr>
      <p:sp>
        <p:nvSpPr>
          <p:cNvPr id="187" name="Google Shape;187;p57"/>
          <p:cNvSpPr txBox="1"/>
          <p:nvPr>
            <p:ph idx="1" type="body"/>
          </p:nvPr>
        </p:nvSpPr>
        <p:spPr>
          <a:xfrm>
            <a:off x="6096000" y="5324862"/>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400"/>
              <a:buNone/>
              <a:defRPr sz="1400">
                <a:solidFill>
                  <a:srgbClr val="1464F4"/>
                </a:solidFill>
                <a:latin typeface="Mulish"/>
                <a:ea typeface="Mulish"/>
                <a:cs typeface="Mulish"/>
                <a:sym typeface="Mulish"/>
              </a:defRPr>
            </a:lvl1pPr>
            <a:lvl2pPr indent="-317500" lvl="1" marL="9144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2pPr>
            <a:lvl3pPr indent="-317500" lvl="2" marL="13716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3pPr>
            <a:lvl4pPr indent="-317500" lvl="3" marL="18288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4pPr>
            <a:lvl5pPr indent="-317500" lvl="4" marL="22860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8" name="Google Shape;188;p57"/>
          <p:cNvSpPr txBox="1"/>
          <p:nvPr>
            <p:ph idx="2" type="body"/>
          </p:nvPr>
        </p:nvSpPr>
        <p:spPr>
          <a:xfrm>
            <a:off x="6096000" y="3330255"/>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400"/>
              <a:buNone/>
              <a:defRPr sz="1400">
                <a:solidFill>
                  <a:srgbClr val="1464F4"/>
                </a:solidFill>
                <a:latin typeface="Mulish"/>
                <a:ea typeface="Mulish"/>
                <a:cs typeface="Mulish"/>
                <a:sym typeface="Mulish"/>
              </a:defRPr>
            </a:lvl1pPr>
            <a:lvl2pPr indent="-317500" lvl="1" marL="9144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2pPr>
            <a:lvl3pPr indent="-317500" lvl="2" marL="13716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3pPr>
            <a:lvl4pPr indent="-317500" lvl="3" marL="18288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4pPr>
            <a:lvl5pPr indent="-317500" lvl="4" marL="22860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9" name="Google Shape;189;p57"/>
          <p:cNvSpPr txBox="1"/>
          <p:nvPr>
            <p:ph idx="3" type="body"/>
          </p:nvPr>
        </p:nvSpPr>
        <p:spPr>
          <a:xfrm>
            <a:off x="6101409" y="1369625"/>
            <a:ext cx="2378075" cy="3270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400"/>
              <a:buNone/>
              <a:defRPr sz="1400">
                <a:solidFill>
                  <a:srgbClr val="1464F4"/>
                </a:solidFill>
                <a:latin typeface="Mulish"/>
                <a:ea typeface="Mulish"/>
                <a:cs typeface="Mulish"/>
                <a:sym typeface="Mulish"/>
              </a:defRPr>
            </a:lvl1pPr>
            <a:lvl2pPr indent="-317500" lvl="1" marL="9144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2pPr>
            <a:lvl3pPr indent="-317500" lvl="2" marL="13716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3pPr>
            <a:lvl4pPr indent="-317500" lvl="3" marL="18288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4pPr>
            <a:lvl5pPr indent="-317500" lvl="4" marL="2286000" algn="l">
              <a:lnSpc>
                <a:spcPct val="90000"/>
              </a:lnSpc>
              <a:spcBef>
                <a:spcPts val="500"/>
              </a:spcBef>
              <a:spcAft>
                <a:spcPts val="0"/>
              </a:spcAft>
              <a:buClr>
                <a:srgbClr val="1464F4"/>
              </a:buClr>
              <a:buSzPts val="1400"/>
              <a:buChar char="•"/>
              <a:defRPr sz="1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0" name="Google Shape;190;p57"/>
          <p:cNvSpPr txBox="1"/>
          <p:nvPr>
            <p:ph idx="4" type="body"/>
          </p:nvPr>
        </p:nvSpPr>
        <p:spPr>
          <a:xfrm>
            <a:off x="431837" y="454776"/>
            <a:ext cx="1994492" cy="109696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000000"/>
              </a:buClr>
              <a:buSzPts val="2500"/>
              <a:buNone/>
              <a:defRPr sz="2500">
                <a:solidFill>
                  <a:srgbClr val="000000"/>
                </a:solidFill>
                <a:latin typeface="Mulish SemiBold"/>
                <a:ea typeface="Mulish SemiBold"/>
                <a:cs typeface="Mulish SemiBold"/>
                <a:sym typeface="Mulish SemiBold"/>
              </a:defRPr>
            </a:lvl1pPr>
            <a:lvl2pPr indent="-387350" lvl="1" marL="9144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2pPr>
            <a:lvl3pPr indent="-387350" lvl="2" marL="13716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3pPr>
            <a:lvl4pPr indent="-387350" lvl="3" marL="18288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4pPr>
            <a:lvl5pPr indent="-387350" lvl="4" marL="2286000" algn="l">
              <a:lnSpc>
                <a:spcPct val="90000"/>
              </a:lnSpc>
              <a:spcBef>
                <a:spcPts val="500"/>
              </a:spcBef>
              <a:spcAft>
                <a:spcPts val="0"/>
              </a:spcAft>
              <a:buClr>
                <a:srgbClr val="000000"/>
              </a:buClr>
              <a:buSzPts val="2500"/>
              <a:buChar char="•"/>
              <a:defRPr sz="2500">
                <a:solidFill>
                  <a:srgbClr val="000000"/>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 name="Google Shape;191;p57"/>
          <p:cNvSpPr txBox="1"/>
          <p:nvPr/>
        </p:nvSpPr>
        <p:spPr>
          <a:xfrm>
            <a:off x="6101344" y="282203"/>
            <a:ext cx="1404788" cy="1130743"/>
          </a:xfrm>
          <a:prstGeom prst="rect">
            <a:avLst/>
          </a:prstGeom>
          <a:noFill/>
          <a:ln>
            <a:noFill/>
          </a:ln>
        </p:spPr>
        <p:txBody>
          <a:bodyPr anchorCtr="0" anchor="t" bIns="0" lIns="0" spcFirstLastPara="1" rIns="0" wrap="square" tIns="10775">
            <a:spAutoFit/>
          </a:bodyPr>
          <a:lstStyle/>
          <a:p>
            <a:pPr indent="0" lvl="0" marL="7701" marR="0" rtl="0" algn="l">
              <a:spcBef>
                <a:spcPts val="0"/>
              </a:spcBef>
              <a:spcAft>
                <a:spcPts val="0"/>
              </a:spcAft>
              <a:buNone/>
            </a:pPr>
            <a:r>
              <a:rPr lang="en-US" sz="7276">
                <a:solidFill>
                  <a:srgbClr val="D9E0E1"/>
                </a:solidFill>
                <a:latin typeface="Mulish"/>
                <a:ea typeface="Mulish"/>
                <a:cs typeface="Mulish"/>
                <a:sym typeface="Mulish"/>
              </a:rPr>
              <a:t>01</a:t>
            </a:r>
            <a:endParaRPr sz="7276">
              <a:solidFill>
                <a:schemeClr val="dk1"/>
              </a:solidFill>
              <a:latin typeface="Mulish"/>
              <a:ea typeface="Mulish"/>
              <a:cs typeface="Mulish"/>
              <a:sym typeface="Mulish"/>
            </a:endParaRPr>
          </a:p>
        </p:txBody>
      </p:sp>
      <p:sp>
        <p:nvSpPr>
          <p:cNvPr id="192" name="Google Shape;192;p57"/>
          <p:cNvSpPr txBox="1"/>
          <p:nvPr/>
        </p:nvSpPr>
        <p:spPr>
          <a:xfrm>
            <a:off x="6096000" y="2233489"/>
            <a:ext cx="1404788" cy="1130743"/>
          </a:xfrm>
          <a:prstGeom prst="rect">
            <a:avLst/>
          </a:prstGeom>
          <a:noFill/>
          <a:ln>
            <a:noFill/>
          </a:ln>
        </p:spPr>
        <p:txBody>
          <a:bodyPr anchorCtr="0" anchor="t" bIns="0" lIns="0" spcFirstLastPara="1" rIns="0" wrap="square" tIns="10775">
            <a:spAutoFit/>
          </a:bodyPr>
          <a:lstStyle/>
          <a:p>
            <a:pPr indent="0" lvl="0" marL="7701" marR="0" rtl="0" algn="l">
              <a:spcBef>
                <a:spcPts val="0"/>
              </a:spcBef>
              <a:spcAft>
                <a:spcPts val="0"/>
              </a:spcAft>
              <a:buNone/>
            </a:pPr>
            <a:r>
              <a:rPr lang="en-US" sz="7276">
                <a:solidFill>
                  <a:srgbClr val="D9E0E1"/>
                </a:solidFill>
                <a:latin typeface="Mulish"/>
                <a:ea typeface="Mulish"/>
                <a:cs typeface="Mulish"/>
                <a:sym typeface="Mulish"/>
              </a:rPr>
              <a:t>02</a:t>
            </a:r>
            <a:endParaRPr sz="7276">
              <a:solidFill>
                <a:schemeClr val="dk1"/>
              </a:solidFill>
              <a:latin typeface="Mulish"/>
              <a:ea typeface="Mulish"/>
              <a:cs typeface="Mulish"/>
              <a:sym typeface="Mulish"/>
            </a:endParaRPr>
          </a:p>
        </p:txBody>
      </p:sp>
      <p:sp>
        <p:nvSpPr>
          <p:cNvPr id="193" name="Google Shape;193;p57"/>
          <p:cNvSpPr txBox="1"/>
          <p:nvPr/>
        </p:nvSpPr>
        <p:spPr>
          <a:xfrm>
            <a:off x="6096000" y="4194119"/>
            <a:ext cx="1404788" cy="1130743"/>
          </a:xfrm>
          <a:prstGeom prst="rect">
            <a:avLst/>
          </a:prstGeom>
          <a:noFill/>
          <a:ln>
            <a:noFill/>
          </a:ln>
        </p:spPr>
        <p:txBody>
          <a:bodyPr anchorCtr="0" anchor="t" bIns="0" lIns="0" spcFirstLastPara="1" rIns="0" wrap="square" tIns="10775">
            <a:spAutoFit/>
          </a:bodyPr>
          <a:lstStyle/>
          <a:p>
            <a:pPr indent="0" lvl="0" marL="7701" marR="0" rtl="0" algn="l">
              <a:spcBef>
                <a:spcPts val="0"/>
              </a:spcBef>
              <a:spcAft>
                <a:spcPts val="0"/>
              </a:spcAft>
              <a:buNone/>
            </a:pPr>
            <a:r>
              <a:rPr lang="en-US" sz="7276">
                <a:solidFill>
                  <a:srgbClr val="D9E0E1"/>
                </a:solidFill>
                <a:latin typeface="Mulish"/>
                <a:ea typeface="Mulish"/>
                <a:cs typeface="Mulish"/>
                <a:sym typeface="Mulish"/>
              </a:rPr>
              <a:t>03</a:t>
            </a:r>
            <a:endParaRPr sz="7276">
              <a:solidFill>
                <a:schemeClr val="dk1"/>
              </a:solidFill>
              <a:latin typeface="Mulish"/>
              <a:ea typeface="Mulish"/>
              <a:cs typeface="Mulish"/>
              <a:sym typeface="Mulish"/>
            </a:endParaRPr>
          </a:p>
        </p:txBody>
      </p:sp>
      <p:sp>
        <p:nvSpPr>
          <p:cNvPr id="194" name="Google Shape;194;p57"/>
          <p:cNvSpPr/>
          <p:nvPr/>
        </p:nvSpPr>
        <p:spPr>
          <a:xfrm>
            <a:off x="3162726" y="896856"/>
            <a:ext cx="2108229" cy="0"/>
          </a:xfrm>
          <a:custGeom>
            <a:rect b="b" l="l" r="r" t="t"/>
            <a:pathLst>
              <a:path extrusionOk="0" h="120000" w="3476625">
                <a:moveTo>
                  <a:pt x="0" y="0"/>
                </a:moveTo>
                <a:lnTo>
                  <a:pt x="3476333" y="0"/>
                </a:lnTo>
              </a:path>
            </a:pathLst>
          </a:custGeom>
          <a:noFill/>
          <a:ln cap="flat" cmpd="sng" w="9525">
            <a:solidFill>
              <a:srgbClr val="929FB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092">
              <a:solidFill>
                <a:schemeClr val="dk1"/>
              </a:solidFill>
              <a:latin typeface="Mulish"/>
              <a:ea typeface="Mulish"/>
              <a:cs typeface="Mulish"/>
              <a:sym typeface="Mulish"/>
            </a:endParaRPr>
          </a:p>
        </p:txBody>
      </p:sp>
      <p:sp>
        <p:nvSpPr>
          <p:cNvPr id="195" name="Google Shape;195;p57"/>
          <p:cNvSpPr/>
          <p:nvPr/>
        </p:nvSpPr>
        <p:spPr>
          <a:xfrm>
            <a:off x="3162726" y="2927498"/>
            <a:ext cx="2108229" cy="0"/>
          </a:xfrm>
          <a:custGeom>
            <a:rect b="b" l="l" r="r" t="t"/>
            <a:pathLst>
              <a:path extrusionOk="0" h="120000" w="3476625">
                <a:moveTo>
                  <a:pt x="0" y="0"/>
                </a:moveTo>
                <a:lnTo>
                  <a:pt x="3476333" y="0"/>
                </a:lnTo>
              </a:path>
            </a:pathLst>
          </a:custGeom>
          <a:noFill/>
          <a:ln cap="flat" cmpd="sng" w="9525">
            <a:solidFill>
              <a:srgbClr val="929FB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092">
              <a:solidFill>
                <a:schemeClr val="dk1"/>
              </a:solidFill>
              <a:latin typeface="Mulish"/>
              <a:ea typeface="Mulish"/>
              <a:cs typeface="Mulish"/>
              <a:sym typeface="Mulish"/>
            </a:endParaRPr>
          </a:p>
        </p:txBody>
      </p:sp>
      <p:sp>
        <p:nvSpPr>
          <p:cNvPr id="196" name="Google Shape;196;p57"/>
          <p:cNvSpPr/>
          <p:nvPr/>
        </p:nvSpPr>
        <p:spPr>
          <a:xfrm>
            <a:off x="3162726" y="4878366"/>
            <a:ext cx="2108229" cy="0"/>
          </a:xfrm>
          <a:custGeom>
            <a:rect b="b" l="l" r="r" t="t"/>
            <a:pathLst>
              <a:path extrusionOk="0" h="120000" w="3476625">
                <a:moveTo>
                  <a:pt x="0" y="0"/>
                </a:moveTo>
                <a:lnTo>
                  <a:pt x="3476333" y="0"/>
                </a:lnTo>
              </a:path>
            </a:pathLst>
          </a:custGeom>
          <a:noFill/>
          <a:ln cap="flat" cmpd="sng" w="9525">
            <a:solidFill>
              <a:srgbClr val="929FB1"/>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1092">
              <a:solidFill>
                <a:schemeClr val="dk1"/>
              </a:solidFill>
              <a:latin typeface="Mulish"/>
              <a:ea typeface="Mulish"/>
              <a:cs typeface="Mulish"/>
              <a:sym typeface="Mulish"/>
            </a:endParaRPr>
          </a:p>
        </p:txBody>
      </p:sp>
      <p:pic>
        <p:nvPicPr>
          <p:cNvPr descr="Shape&#10;&#10;Description automatically generated with medium confidence" id="197" name="Google Shape;197;p57"/>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sp>
        <p:nvSpPr>
          <p:cNvPr id="198" name="Google Shape;198;p57"/>
          <p:cNvSpPr/>
          <p:nvPr>
            <p:ph idx="5" type="pic"/>
          </p:nvPr>
        </p:nvSpPr>
        <p:spPr>
          <a:xfrm>
            <a:off x="3027803" y="1116046"/>
            <a:ext cx="2378075" cy="1592263"/>
          </a:xfrm>
          <a:prstGeom prst="rect">
            <a:avLst/>
          </a:prstGeom>
          <a:noFill/>
          <a:ln>
            <a:noFill/>
          </a:ln>
        </p:spPr>
      </p:sp>
      <p:sp>
        <p:nvSpPr>
          <p:cNvPr id="199" name="Google Shape;199;p57"/>
          <p:cNvSpPr/>
          <p:nvPr>
            <p:ph idx="6" type="pic"/>
          </p:nvPr>
        </p:nvSpPr>
        <p:spPr>
          <a:xfrm>
            <a:off x="3027802" y="3106801"/>
            <a:ext cx="2378075" cy="1592263"/>
          </a:xfrm>
          <a:prstGeom prst="rect">
            <a:avLst/>
          </a:prstGeom>
          <a:noFill/>
          <a:ln>
            <a:noFill/>
          </a:ln>
        </p:spPr>
      </p:sp>
      <p:sp>
        <p:nvSpPr>
          <p:cNvPr id="200" name="Google Shape;200;p57"/>
          <p:cNvSpPr/>
          <p:nvPr>
            <p:ph idx="7" type="pic"/>
          </p:nvPr>
        </p:nvSpPr>
        <p:spPr>
          <a:xfrm>
            <a:off x="3027802" y="5097074"/>
            <a:ext cx="2378075" cy="1592263"/>
          </a:xfrm>
          <a:prstGeom prst="rect">
            <a:avLst/>
          </a:prstGeom>
          <a:no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wo Content">
  <p:cSld name="1_Two Content">
    <p:spTree>
      <p:nvGrpSpPr>
        <p:cNvPr id="201" name="Shape 201"/>
        <p:cNvGrpSpPr/>
        <p:nvPr/>
      </p:nvGrpSpPr>
      <p:grpSpPr>
        <a:xfrm>
          <a:off x="0" y="0"/>
          <a:ext cx="0" cy="0"/>
          <a:chOff x="0" y="0"/>
          <a:chExt cx="0" cy="0"/>
        </a:xfrm>
      </p:grpSpPr>
      <p:sp>
        <p:nvSpPr>
          <p:cNvPr id="202" name="Google Shape;202;p58"/>
          <p:cNvSpPr txBox="1"/>
          <p:nvPr>
            <p:ph idx="1" type="body"/>
          </p:nvPr>
        </p:nvSpPr>
        <p:spPr>
          <a:xfrm>
            <a:off x="534987" y="454776"/>
            <a:ext cx="4027959" cy="109696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3400"/>
              <a:buNone/>
              <a:defRPr sz="3400">
                <a:solidFill>
                  <a:srgbClr val="1464F4"/>
                </a:solidFill>
                <a:latin typeface="Mulish"/>
                <a:ea typeface="Mulish"/>
                <a:cs typeface="Mulish"/>
                <a:sym typeface="Mulish"/>
              </a:defRPr>
            </a:lvl1pPr>
            <a:lvl2pPr indent="-444500" lvl="1" marL="9144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2pPr>
            <a:lvl3pPr indent="-444500" lvl="2" marL="13716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3pPr>
            <a:lvl4pPr indent="-444500" lvl="3" marL="18288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4pPr>
            <a:lvl5pPr indent="-444500" lvl="4" marL="22860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3" name="Google Shape;203;p58"/>
          <p:cNvSpPr/>
          <p:nvPr/>
        </p:nvSpPr>
        <p:spPr>
          <a:xfrm>
            <a:off x="5564900" y="0"/>
            <a:ext cx="3065700" cy="56223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sp>
        <p:nvSpPr>
          <p:cNvPr id="204" name="Google Shape;204;p58"/>
          <p:cNvSpPr/>
          <p:nvPr/>
        </p:nvSpPr>
        <p:spPr>
          <a:xfrm>
            <a:off x="8812150" y="1235700"/>
            <a:ext cx="3065700" cy="56223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pic>
        <p:nvPicPr>
          <p:cNvPr descr="Shape&#10;&#10;Description automatically generated with medium confidence" id="205" name="Google Shape;205;p58"/>
          <p:cNvPicPr preferRelativeResize="0"/>
          <p:nvPr/>
        </p:nvPicPr>
        <p:blipFill rotWithShape="1">
          <a:blip r:embed="rId2">
            <a:alphaModFix/>
          </a:blip>
          <a:srcRect b="0" l="0" r="0" t="0"/>
          <a:stretch/>
        </p:blipFill>
        <p:spPr>
          <a:xfrm>
            <a:off x="10145305" y="454776"/>
            <a:ext cx="1593523" cy="417503"/>
          </a:xfrm>
          <a:prstGeom prst="rect">
            <a:avLst/>
          </a:prstGeom>
          <a:noFill/>
          <a:ln>
            <a:noFill/>
          </a:ln>
        </p:spPr>
      </p:pic>
      <p:sp>
        <p:nvSpPr>
          <p:cNvPr id="206" name="Google Shape;206;p58"/>
          <p:cNvSpPr/>
          <p:nvPr>
            <p:ph idx="2" type="pic"/>
          </p:nvPr>
        </p:nvSpPr>
        <p:spPr>
          <a:xfrm>
            <a:off x="5564188" y="0"/>
            <a:ext cx="3067050" cy="5622925"/>
          </a:xfrm>
          <a:prstGeom prst="rect">
            <a:avLst/>
          </a:prstGeom>
          <a:noFill/>
          <a:ln>
            <a:noFill/>
          </a:ln>
        </p:spPr>
      </p:sp>
      <p:sp>
        <p:nvSpPr>
          <p:cNvPr id="207" name="Google Shape;207;p58"/>
          <p:cNvSpPr/>
          <p:nvPr>
            <p:ph idx="3" type="pic"/>
          </p:nvPr>
        </p:nvSpPr>
        <p:spPr>
          <a:xfrm>
            <a:off x="8794613" y="1235700"/>
            <a:ext cx="3067050" cy="5622925"/>
          </a:xfrm>
          <a:prstGeom prst="rect">
            <a:avLst/>
          </a:prstGeom>
          <a:noFill/>
          <a:ln>
            <a:noFill/>
          </a:ln>
        </p:spPr>
      </p:sp>
      <p:sp>
        <p:nvSpPr>
          <p:cNvPr id="208" name="Google Shape;208;p58"/>
          <p:cNvSpPr txBox="1"/>
          <p:nvPr>
            <p:ph idx="4" type="body"/>
          </p:nvPr>
        </p:nvSpPr>
        <p:spPr>
          <a:xfrm>
            <a:off x="534988" y="1738313"/>
            <a:ext cx="4027487" cy="3884612"/>
          </a:xfrm>
          <a:prstGeom prst="rect">
            <a:avLst/>
          </a:prstGeom>
          <a:noFill/>
          <a:ln>
            <a:noFill/>
          </a:ln>
        </p:spPr>
        <p:txBody>
          <a:bodyPr anchorCtr="0" anchor="t" bIns="45700" lIns="91425" spcFirstLastPara="1" rIns="91425" wrap="square" tIns="45700">
            <a:norm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p:cSld name="1_Title and Content">
    <p:spTree>
      <p:nvGrpSpPr>
        <p:cNvPr id="209" name="Shape 209"/>
        <p:cNvGrpSpPr/>
        <p:nvPr/>
      </p:nvGrpSpPr>
      <p:grpSpPr>
        <a:xfrm>
          <a:off x="0" y="0"/>
          <a:ext cx="0" cy="0"/>
          <a:chOff x="0" y="0"/>
          <a:chExt cx="0" cy="0"/>
        </a:xfrm>
      </p:grpSpPr>
      <p:sp>
        <p:nvSpPr>
          <p:cNvPr id="210" name="Google Shape;210;p59"/>
          <p:cNvSpPr txBox="1"/>
          <p:nvPr>
            <p:ph idx="1" type="body"/>
          </p:nvPr>
        </p:nvSpPr>
        <p:spPr>
          <a:xfrm>
            <a:off x="709451" y="5360450"/>
            <a:ext cx="3416300" cy="927100"/>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1" name="Google Shape;211;p59"/>
          <p:cNvSpPr/>
          <p:nvPr>
            <p:ph idx="2" type="pic"/>
          </p:nvPr>
        </p:nvSpPr>
        <p:spPr>
          <a:xfrm>
            <a:off x="709451" y="2737400"/>
            <a:ext cx="3416300" cy="2214562"/>
          </a:xfrm>
          <a:prstGeom prst="rect">
            <a:avLst/>
          </a:prstGeom>
          <a:noFill/>
          <a:ln>
            <a:noFill/>
          </a:ln>
        </p:spPr>
      </p:sp>
      <p:sp>
        <p:nvSpPr>
          <p:cNvPr id="212" name="Google Shape;212;p59"/>
          <p:cNvSpPr txBox="1"/>
          <p:nvPr>
            <p:ph idx="3" type="body"/>
          </p:nvPr>
        </p:nvSpPr>
        <p:spPr>
          <a:xfrm>
            <a:off x="692763" y="452550"/>
            <a:ext cx="3432988" cy="9271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2500"/>
              <a:buNone/>
              <a:defRPr sz="2500">
                <a:solidFill>
                  <a:srgbClr val="1464F4"/>
                </a:solidFill>
                <a:latin typeface="Mulish Medium"/>
                <a:ea typeface="Mulish Medium"/>
                <a:cs typeface="Mulish Medium"/>
                <a:sym typeface="Mulish Medium"/>
              </a:defRPr>
            </a:lvl1pPr>
            <a:lvl2pPr indent="-387350" lvl="1" marL="9144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2pPr>
            <a:lvl3pPr indent="-387350" lvl="2" marL="13716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3pPr>
            <a:lvl4pPr indent="-387350" lvl="3" marL="18288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4pPr>
            <a:lvl5pPr indent="-387350" lvl="4" marL="22860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Shape&#10;&#10;Description automatically generated with medium confidence" id="213" name="Google Shape;213;p59"/>
          <p:cNvPicPr preferRelativeResize="0"/>
          <p:nvPr/>
        </p:nvPicPr>
        <p:blipFill rotWithShape="1">
          <a:blip r:embed="rId2">
            <a:alphaModFix/>
          </a:blip>
          <a:srcRect b="0" l="0" r="0" t="0"/>
          <a:stretch/>
        </p:blipFill>
        <p:spPr>
          <a:xfrm>
            <a:off x="709451" y="6043875"/>
            <a:ext cx="1380070" cy="361575"/>
          </a:xfrm>
          <a:prstGeom prst="rect">
            <a:avLst/>
          </a:prstGeom>
          <a:noFill/>
          <a:ln>
            <a:noFill/>
          </a:ln>
        </p:spPr>
      </p:pic>
      <p:sp>
        <p:nvSpPr>
          <p:cNvPr id="214" name="Google Shape;214;p59"/>
          <p:cNvSpPr/>
          <p:nvPr>
            <p:ph idx="4" type="pic"/>
          </p:nvPr>
        </p:nvSpPr>
        <p:spPr>
          <a:xfrm>
            <a:off x="5724525" y="0"/>
            <a:ext cx="3416300" cy="2214562"/>
          </a:xfrm>
          <a:prstGeom prst="rect">
            <a:avLst/>
          </a:prstGeom>
          <a:noFill/>
          <a:ln>
            <a:noFill/>
          </a:ln>
        </p:spPr>
      </p:sp>
      <p:sp>
        <p:nvSpPr>
          <p:cNvPr id="215" name="Google Shape;215;p59"/>
          <p:cNvSpPr/>
          <p:nvPr>
            <p:ph idx="5" type="pic"/>
          </p:nvPr>
        </p:nvSpPr>
        <p:spPr>
          <a:xfrm>
            <a:off x="5724525" y="4637859"/>
            <a:ext cx="3416300" cy="2214562"/>
          </a:xfrm>
          <a:prstGeom prst="rect">
            <a:avLst/>
          </a:prstGeom>
          <a:noFill/>
          <a:ln>
            <a:noFill/>
          </a:ln>
        </p:spPr>
      </p:sp>
      <p:sp>
        <p:nvSpPr>
          <p:cNvPr id="216" name="Google Shape;216;p59"/>
          <p:cNvSpPr/>
          <p:nvPr>
            <p:ph idx="6" type="pic"/>
          </p:nvPr>
        </p:nvSpPr>
        <p:spPr>
          <a:xfrm>
            <a:off x="5724525" y="2318929"/>
            <a:ext cx="3416300" cy="2214562"/>
          </a:xfrm>
          <a:prstGeom prst="rect">
            <a:avLst/>
          </a:prstGeom>
          <a:noFill/>
          <a:ln>
            <a:noFill/>
          </a:ln>
        </p:spPr>
      </p:sp>
      <p:sp>
        <p:nvSpPr>
          <p:cNvPr id="217" name="Google Shape;217;p59"/>
          <p:cNvSpPr txBox="1"/>
          <p:nvPr>
            <p:ph idx="7" type="body"/>
          </p:nvPr>
        </p:nvSpPr>
        <p:spPr>
          <a:xfrm>
            <a:off x="692763" y="1735688"/>
            <a:ext cx="3416300" cy="927100"/>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8" name="Google Shape;218;p59"/>
          <p:cNvSpPr txBox="1"/>
          <p:nvPr>
            <p:ph idx="8" type="body"/>
          </p:nvPr>
        </p:nvSpPr>
        <p:spPr>
          <a:xfrm>
            <a:off x="9455738" y="452550"/>
            <a:ext cx="1924050" cy="3849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2500"/>
              <a:buNone/>
              <a:defRPr sz="2500">
                <a:solidFill>
                  <a:srgbClr val="1464F4"/>
                </a:solidFill>
                <a:latin typeface="Mulish Medium"/>
                <a:ea typeface="Mulish Medium"/>
                <a:cs typeface="Mulish Medium"/>
                <a:sym typeface="Mulish Medium"/>
              </a:defRPr>
            </a:lvl1pPr>
            <a:lvl2pPr indent="-387350" lvl="1" marL="9144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2pPr>
            <a:lvl3pPr indent="-387350" lvl="2" marL="13716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3pPr>
            <a:lvl4pPr indent="-387350" lvl="3" marL="18288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4pPr>
            <a:lvl5pPr indent="-387350" lvl="4" marL="22860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9" name="Google Shape;219;p59"/>
          <p:cNvSpPr txBox="1"/>
          <p:nvPr>
            <p:ph idx="9" type="body"/>
          </p:nvPr>
        </p:nvSpPr>
        <p:spPr>
          <a:xfrm>
            <a:off x="9517976" y="945687"/>
            <a:ext cx="3416300" cy="927100"/>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0" name="Google Shape;220;p59"/>
          <p:cNvSpPr txBox="1"/>
          <p:nvPr>
            <p:ph idx="13" type="body"/>
          </p:nvPr>
        </p:nvSpPr>
        <p:spPr>
          <a:xfrm>
            <a:off x="9455738" y="2595675"/>
            <a:ext cx="1924050" cy="3849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2500"/>
              <a:buNone/>
              <a:defRPr sz="2500">
                <a:solidFill>
                  <a:srgbClr val="1464F4"/>
                </a:solidFill>
                <a:latin typeface="Mulish Medium"/>
                <a:ea typeface="Mulish Medium"/>
                <a:cs typeface="Mulish Medium"/>
                <a:sym typeface="Mulish Medium"/>
              </a:defRPr>
            </a:lvl1pPr>
            <a:lvl2pPr indent="-387350" lvl="1" marL="9144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2pPr>
            <a:lvl3pPr indent="-387350" lvl="2" marL="13716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3pPr>
            <a:lvl4pPr indent="-387350" lvl="3" marL="18288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4pPr>
            <a:lvl5pPr indent="-387350" lvl="4" marL="22860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1" name="Google Shape;221;p59"/>
          <p:cNvSpPr txBox="1"/>
          <p:nvPr>
            <p:ph idx="14" type="body"/>
          </p:nvPr>
        </p:nvSpPr>
        <p:spPr>
          <a:xfrm>
            <a:off x="9517976" y="3088812"/>
            <a:ext cx="3416300" cy="927100"/>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2" name="Google Shape;222;p59"/>
          <p:cNvSpPr txBox="1"/>
          <p:nvPr>
            <p:ph idx="15" type="body"/>
          </p:nvPr>
        </p:nvSpPr>
        <p:spPr>
          <a:xfrm>
            <a:off x="9517976" y="4951962"/>
            <a:ext cx="1924050" cy="3849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2500"/>
              <a:buNone/>
              <a:defRPr sz="2500">
                <a:solidFill>
                  <a:srgbClr val="1464F4"/>
                </a:solidFill>
                <a:latin typeface="Mulish Medium"/>
                <a:ea typeface="Mulish Medium"/>
                <a:cs typeface="Mulish Medium"/>
                <a:sym typeface="Mulish Medium"/>
              </a:defRPr>
            </a:lvl1pPr>
            <a:lvl2pPr indent="-387350" lvl="1" marL="9144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2pPr>
            <a:lvl3pPr indent="-387350" lvl="2" marL="13716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3pPr>
            <a:lvl4pPr indent="-387350" lvl="3" marL="18288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4pPr>
            <a:lvl5pPr indent="-387350" lvl="4" marL="2286000" algn="l">
              <a:lnSpc>
                <a:spcPct val="90000"/>
              </a:lnSpc>
              <a:spcBef>
                <a:spcPts val="500"/>
              </a:spcBef>
              <a:spcAft>
                <a:spcPts val="0"/>
              </a:spcAft>
              <a:buClr>
                <a:srgbClr val="1464F4"/>
              </a:buClr>
              <a:buSzPts val="2500"/>
              <a:buChar char="•"/>
              <a:defRPr sz="2500">
                <a:solidFill>
                  <a:srgbClr val="1464F4"/>
                </a:solidFill>
                <a:latin typeface="Mulish Medium"/>
                <a:ea typeface="Mulish Medium"/>
                <a:cs typeface="Mulish Medium"/>
                <a:sym typeface="Mulish Medium"/>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3" name="Google Shape;223;p59"/>
          <p:cNvSpPr txBox="1"/>
          <p:nvPr>
            <p:ph idx="16" type="body"/>
          </p:nvPr>
        </p:nvSpPr>
        <p:spPr>
          <a:xfrm>
            <a:off x="9580214" y="5445099"/>
            <a:ext cx="3416300" cy="927100"/>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1000"/>
                                        <p:tgtEl>
                                          <p:spTgt spid="2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mparison">
  <p:cSld name="1_Comparison">
    <p:spTree>
      <p:nvGrpSpPr>
        <p:cNvPr id="224" name="Shape 224"/>
        <p:cNvGrpSpPr/>
        <p:nvPr/>
      </p:nvGrpSpPr>
      <p:grpSpPr>
        <a:xfrm>
          <a:off x="0" y="0"/>
          <a:ext cx="0" cy="0"/>
          <a:chOff x="0" y="0"/>
          <a:chExt cx="0" cy="0"/>
        </a:xfrm>
      </p:grpSpPr>
      <p:sp>
        <p:nvSpPr>
          <p:cNvPr id="225" name="Google Shape;225;p60"/>
          <p:cNvSpPr/>
          <p:nvPr/>
        </p:nvSpPr>
        <p:spPr>
          <a:xfrm>
            <a:off x="8526950" y="0"/>
            <a:ext cx="3065700" cy="2186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sp>
        <p:nvSpPr>
          <p:cNvPr id="226" name="Google Shape;226;p60"/>
          <p:cNvSpPr/>
          <p:nvPr/>
        </p:nvSpPr>
        <p:spPr>
          <a:xfrm>
            <a:off x="8526950" y="2335992"/>
            <a:ext cx="3065700" cy="2186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sp>
        <p:nvSpPr>
          <p:cNvPr id="227" name="Google Shape;227;p60"/>
          <p:cNvSpPr/>
          <p:nvPr/>
        </p:nvSpPr>
        <p:spPr>
          <a:xfrm>
            <a:off x="8526950" y="4671984"/>
            <a:ext cx="3065700" cy="2186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pic>
        <p:nvPicPr>
          <p:cNvPr descr="Shape&#10;&#10;Description automatically generated with medium confidence" id="228" name="Google Shape;228;p60"/>
          <p:cNvPicPr preferRelativeResize="0"/>
          <p:nvPr/>
        </p:nvPicPr>
        <p:blipFill rotWithShape="1">
          <a:blip r:embed="rId2">
            <a:alphaModFix/>
          </a:blip>
          <a:srcRect b="0" l="0" r="0" t="0"/>
          <a:stretch/>
        </p:blipFill>
        <p:spPr>
          <a:xfrm>
            <a:off x="529230" y="5999451"/>
            <a:ext cx="1593522" cy="417503"/>
          </a:xfrm>
          <a:prstGeom prst="rect">
            <a:avLst/>
          </a:prstGeom>
          <a:noFill/>
          <a:ln>
            <a:noFill/>
          </a:ln>
        </p:spPr>
      </p:pic>
      <p:sp>
        <p:nvSpPr>
          <p:cNvPr id="229" name="Google Shape;229;p60"/>
          <p:cNvSpPr/>
          <p:nvPr>
            <p:ph idx="2" type="pic"/>
          </p:nvPr>
        </p:nvSpPr>
        <p:spPr>
          <a:xfrm>
            <a:off x="8526463" y="0"/>
            <a:ext cx="3059112" cy="2185988"/>
          </a:xfrm>
          <a:prstGeom prst="rect">
            <a:avLst/>
          </a:prstGeom>
          <a:noFill/>
          <a:ln>
            <a:noFill/>
          </a:ln>
        </p:spPr>
      </p:sp>
      <p:sp>
        <p:nvSpPr>
          <p:cNvPr id="230" name="Google Shape;230;p60"/>
          <p:cNvSpPr/>
          <p:nvPr>
            <p:ph idx="3" type="pic"/>
          </p:nvPr>
        </p:nvSpPr>
        <p:spPr>
          <a:xfrm>
            <a:off x="8533538" y="2333625"/>
            <a:ext cx="3059112" cy="2185988"/>
          </a:xfrm>
          <a:prstGeom prst="rect">
            <a:avLst/>
          </a:prstGeom>
          <a:noFill/>
          <a:ln>
            <a:noFill/>
          </a:ln>
        </p:spPr>
      </p:sp>
      <p:sp>
        <p:nvSpPr>
          <p:cNvPr id="231" name="Google Shape;231;p60"/>
          <p:cNvSpPr/>
          <p:nvPr>
            <p:ph idx="4" type="pic"/>
          </p:nvPr>
        </p:nvSpPr>
        <p:spPr>
          <a:xfrm>
            <a:off x="8526463" y="4667138"/>
            <a:ext cx="3059112" cy="2185988"/>
          </a:xfrm>
          <a:prstGeom prst="rect">
            <a:avLst/>
          </a:prstGeom>
          <a:noFill/>
          <a:ln>
            <a:noFill/>
          </a:ln>
        </p:spPr>
      </p:sp>
      <p:sp>
        <p:nvSpPr>
          <p:cNvPr id="232" name="Google Shape;232;p60"/>
          <p:cNvSpPr txBox="1"/>
          <p:nvPr>
            <p:ph idx="1" type="body"/>
          </p:nvPr>
        </p:nvSpPr>
        <p:spPr>
          <a:xfrm>
            <a:off x="534987" y="454776"/>
            <a:ext cx="5561013" cy="109696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3400"/>
              <a:buNone/>
              <a:defRPr sz="3400">
                <a:solidFill>
                  <a:srgbClr val="1464F4"/>
                </a:solidFill>
                <a:latin typeface="Mulish"/>
                <a:ea typeface="Mulish"/>
                <a:cs typeface="Mulish"/>
                <a:sym typeface="Mulish"/>
              </a:defRPr>
            </a:lvl1pPr>
            <a:lvl2pPr indent="-444500" lvl="1" marL="9144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2pPr>
            <a:lvl3pPr indent="-444500" lvl="2" marL="13716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3pPr>
            <a:lvl4pPr indent="-444500" lvl="3" marL="18288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4pPr>
            <a:lvl5pPr indent="-444500" lvl="4" marL="2286000" algn="l">
              <a:lnSpc>
                <a:spcPct val="90000"/>
              </a:lnSpc>
              <a:spcBef>
                <a:spcPts val="500"/>
              </a:spcBef>
              <a:spcAft>
                <a:spcPts val="0"/>
              </a:spcAft>
              <a:buClr>
                <a:srgbClr val="1464F4"/>
              </a:buClr>
              <a:buSzPts val="3400"/>
              <a:buChar char="•"/>
              <a:defRPr sz="3400">
                <a:solidFill>
                  <a:srgbClr val="1464F4"/>
                </a:solidFill>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3" name="Google Shape;233;p60"/>
          <p:cNvSpPr txBox="1"/>
          <p:nvPr>
            <p:ph idx="5" type="body"/>
          </p:nvPr>
        </p:nvSpPr>
        <p:spPr>
          <a:xfrm>
            <a:off x="534988" y="1738313"/>
            <a:ext cx="7395848" cy="3884612"/>
          </a:xfrm>
          <a:prstGeom prst="rect">
            <a:avLst/>
          </a:prstGeom>
          <a:noFill/>
          <a:ln>
            <a:noFill/>
          </a:ln>
        </p:spPr>
        <p:txBody>
          <a:bodyPr anchorCtr="0" anchor="t" bIns="45700" lIns="91425" spcFirstLastPara="1" rIns="91425" wrap="square" tIns="45700">
            <a:norm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311150" lvl="1" marL="914400" algn="just">
              <a:lnSpc>
                <a:spcPct val="90000"/>
              </a:lnSpc>
              <a:spcBef>
                <a:spcPts val="500"/>
              </a:spcBef>
              <a:spcAft>
                <a:spcPts val="0"/>
              </a:spcAft>
              <a:buClr>
                <a:schemeClr val="dk1"/>
              </a:buClr>
              <a:buSzPts val="1300"/>
              <a:buChar char="•"/>
              <a:defRPr sz="1300">
                <a:latin typeface="Mulish"/>
                <a:ea typeface="Mulish"/>
                <a:cs typeface="Mulish"/>
                <a:sym typeface="Mulish"/>
              </a:defRPr>
            </a:lvl2pPr>
            <a:lvl3pPr indent="-311150" lvl="2" marL="1371600" algn="just">
              <a:lnSpc>
                <a:spcPct val="90000"/>
              </a:lnSpc>
              <a:spcBef>
                <a:spcPts val="500"/>
              </a:spcBef>
              <a:spcAft>
                <a:spcPts val="0"/>
              </a:spcAft>
              <a:buClr>
                <a:schemeClr val="dk1"/>
              </a:buClr>
              <a:buSzPts val="1300"/>
              <a:buChar char="•"/>
              <a:defRPr sz="1300">
                <a:latin typeface="Mulish"/>
                <a:ea typeface="Mulish"/>
                <a:cs typeface="Mulish"/>
                <a:sym typeface="Mulish"/>
              </a:defRPr>
            </a:lvl3pPr>
            <a:lvl4pPr indent="-311150" lvl="3" marL="1828800" algn="just">
              <a:lnSpc>
                <a:spcPct val="90000"/>
              </a:lnSpc>
              <a:spcBef>
                <a:spcPts val="500"/>
              </a:spcBef>
              <a:spcAft>
                <a:spcPts val="0"/>
              </a:spcAft>
              <a:buClr>
                <a:schemeClr val="dk1"/>
              </a:buClr>
              <a:buSzPts val="1300"/>
              <a:buChar char="•"/>
              <a:defRPr sz="1300">
                <a:latin typeface="Mulish"/>
                <a:ea typeface="Mulish"/>
                <a:cs typeface="Mulish"/>
                <a:sym typeface="Mulish"/>
              </a:defRPr>
            </a:lvl4pPr>
            <a:lvl5pPr indent="-311150" lvl="4" marL="2286000" algn="just">
              <a:lnSpc>
                <a:spcPct val="90000"/>
              </a:lnSpc>
              <a:spcBef>
                <a:spcPts val="500"/>
              </a:spcBef>
              <a:spcAft>
                <a:spcPts val="0"/>
              </a:spcAft>
              <a:buClr>
                <a:schemeClr val="dk1"/>
              </a:buClr>
              <a:buSzPts val="1300"/>
              <a:buChar char="•"/>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234" name="Shape 234"/>
        <p:cNvGrpSpPr/>
        <p:nvPr/>
      </p:nvGrpSpPr>
      <p:grpSpPr>
        <a:xfrm>
          <a:off x="0" y="0"/>
          <a:ext cx="0" cy="0"/>
          <a:chOff x="0" y="0"/>
          <a:chExt cx="0" cy="0"/>
        </a:xfrm>
      </p:grpSpPr>
      <p:pic>
        <p:nvPicPr>
          <p:cNvPr descr="Shape&#10;&#10;Description automatically generated with medium confidence" id="235" name="Google Shape;235;p61"/>
          <p:cNvPicPr preferRelativeResize="0"/>
          <p:nvPr/>
        </p:nvPicPr>
        <p:blipFill rotWithShape="1">
          <a:blip r:embed="rId2">
            <a:alphaModFix/>
          </a:blip>
          <a:srcRect b="0" l="0" r="0" t="0"/>
          <a:stretch/>
        </p:blipFill>
        <p:spPr>
          <a:xfrm>
            <a:off x="10017542" y="454776"/>
            <a:ext cx="1593523" cy="417503"/>
          </a:xfrm>
          <a:prstGeom prst="rect">
            <a:avLst/>
          </a:prstGeom>
          <a:noFill/>
          <a:ln>
            <a:noFill/>
          </a:ln>
        </p:spPr>
      </p:pic>
      <p:sp>
        <p:nvSpPr>
          <p:cNvPr id="236" name="Google Shape;236;p61"/>
          <p:cNvSpPr/>
          <p:nvPr/>
        </p:nvSpPr>
        <p:spPr>
          <a:xfrm>
            <a:off x="490114" y="2878356"/>
            <a:ext cx="3423272" cy="1957500"/>
          </a:xfrm>
          <a:prstGeom prst="rect">
            <a:avLst/>
          </a:prstGeom>
          <a:solidFill>
            <a:srgbClr val="DAE1E2">
              <a:alpha val="52549"/>
            </a:srgbClr>
          </a:solid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000000"/>
              </a:buClr>
              <a:buSzPts val="1600"/>
              <a:buFont typeface="Arial"/>
              <a:buNone/>
            </a:pPr>
            <a:r>
              <a:t/>
            </a:r>
            <a:endParaRPr sz="1600" u="none" cap="none" strike="noStrike">
              <a:solidFill>
                <a:srgbClr val="FFFFFF"/>
              </a:solidFill>
              <a:latin typeface="Mulish"/>
              <a:ea typeface="Mulish"/>
              <a:cs typeface="Mulish"/>
              <a:sym typeface="Mulish"/>
            </a:endParaRPr>
          </a:p>
        </p:txBody>
      </p:sp>
      <p:sp>
        <p:nvSpPr>
          <p:cNvPr id="237" name="Google Shape;237;p61"/>
          <p:cNvSpPr/>
          <p:nvPr/>
        </p:nvSpPr>
        <p:spPr>
          <a:xfrm>
            <a:off x="4384197" y="2878356"/>
            <a:ext cx="3414215" cy="1957500"/>
          </a:xfrm>
          <a:prstGeom prst="rect">
            <a:avLst/>
          </a:prstGeom>
          <a:solidFill>
            <a:srgbClr val="DAE1E2">
              <a:alpha val="52549"/>
            </a:srgbClr>
          </a:solid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000000"/>
              </a:buClr>
              <a:buSzPts val="1600"/>
              <a:buFont typeface="Arial"/>
              <a:buNone/>
            </a:pPr>
            <a:r>
              <a:t/>
            </a:r>
            <a:endParaRPr sz="1600" u="none" cap="none" strike="noStrike">
              <a:solidFill>
                <a:srgbClr val="FFFFFF"/>
              </a:solidFill>
              <a:latin typeface="Mulish"/>
              <a:ea typeface="Mulish"/>
              <a:cs typeface="Mulish"/>
              <a:sym typeface="Mulish"/>
            </a:endParaRPr>
          </a:p>
        </p:txBody>
      </p:sp>
      <p:sp>
        <p:nvSpPr>
          <p:cNvPr id="238" name="Google Shape;238;p61"/>
          <p:cNvSpPr/>
          <p:nvPr/>
        </p:nvSpPr>
        <p:spPr>
          <a:xfrm>
            <a:off x="8287671" y="2889974"/>
            <a:ext cx="3414215" cy="1945882"/>
          </a:xfrm>
          <a:prstGeom prst="rect">
            <a:avLst/>
          </a:prstGeom>
          <a:solidFill>
            <a:srgbClr val="DAE1E2">
              <a:alpha val="52549"/>
            </a:srgbClr>
          </a:solidFill>
          <a:ln>
            <a:noFill/>
          </a:ln>
        </p:spPr>
        <p:txBody>
          <a:bodyPr anchorCtr="0" anchor="ctr" bIns="25400" lIns="25400" spcFirstLastPara="1" rIns="25400" wrap="square" tIns="25400">
            <a:noAutofit/>
          </a:bodyPr>
          <a:lstStyle/>
          <a:p>
            <a:pPr indent="0" lvl="0" marL="0" marR="0" rtl="0" algn="ctr">
              <a:lnSpc>
                <a:spcPct val="100000"/>
              </a:lnSpc>
              <a:spcBef>
                <a:spcPts val="0"/>
              </a:spcBef>
              <a:spcAft>
                <a:spcPts val="0"/>
              </a:spcAft>
              <a:buClr>
                <a:srgbClr val="000000"/>
              </a:buClr>
              <a:buSzPts val="1600"/>
              <a:buFont typeface="Arial"/>
              <a:buNone/>
            </a:pPr>
            <a:r>
              <a:t/>
            </a:r>
            <a:endParaRPr sz="1600" u="none" cap="none" strike="noStrike">
              <a:solidFill>
                <a:srgbClr val="FFFFFF"/>
              </a:solidFill>
              <a:latin typeface="Mulish"/>
              <a:ea typeface="Mulish"/>
              <a:cs typeface="Mulish"/>
              <a:sym typeface="Mulish"/>
            </a:endParaRPr>
          </a:p>
        </p:txBody>
      </p:sp>
      <p:sp>
        <p:nvSpPr>
          <p:cNvPr id="239" name="Google Shape;239;p61"/>
          <p:cNvSpPr/>
          <p:nvPr>
            <p:ph idx="2" type="pic"/>
          </p:nvPr>
        </p:nvSpPr>
        <p:spPr>
          <a:xfrm>
            <a:off x="8291263" y="2105767"/>
            <a:ext cx="3413125" cy="2274888"/>
          </a:xfrm>
          <a:prstGeom prst="rect">
            <a:avLst/>
          </a:prstGeom>
          <a:noFill/>
          <a:ln>
            <a:noFill/>
          </a:ln>
        </p:spPr>
      </p:sp>
      <p:sp>
        <p:nvSpPr>
          <p:cNvPr id="240" name="Google Shape;240;p61"/>
          <p:cNvSpPr/>
          <p:nvPr>
            <p:ph idx="3" type="pic"/>
          </p:nvPr>
        </p:nvSpPr>
        <p:spPr>
          <a:xfrm>
            <a:off x="487611" y="2105619"/>
            <a:ext cx="3414215" cy="2274888"/>
          </a:xfrm>
          <a:prstGeom prst="rect">
            <a:avLst/>
          </a:prstGeom>
          <a:noFill/>
          <a:ln>
            <a:noFill/>
          </a:ln>
        </p:spPr>
      </p:sp>
      <p:sp>
        <p:nvSpPr>
          <p:cNvPr id="241" name="Google Shape;241;p61"/>
          <p:cNvSpPr/>
          <p:nvPr>
            <p:ph idx="4" type="pic"/>
          </p:nvPr>
        </p:nvSpPr>
        <p:spPr>
          <a:xfrm>
            <a:off x="4389437" y="2105619"/>
            <a:ext cx="3414215" cy="2274888"/>
          </a:xfrm>
          <a:prstGeom prst="rect">
            <a:avLst/>
          </a:prstGeom>
          <a:noFill/>
          <a:ln>
            <a:noFill/>
          </a:ln>
        </p:spPr>
      </p:sp>
      <p:sp>
        <p:nvSpPr>
          <p:cNvPr id="242" name="Google Shape;242;p61"/>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3400"/>
              <a:buNone/>
              <a:defRPr sz="3400">
                <a:solidFill>
                  <a:srgbClr val="1464F4"/>
                </a:solidFill>
                <a:latin typeface="Mulish SemiBold"/>
                <a:ea typeface="Mulish SemiBold"/>
                <a:cs typeface="Mulish SemiBold"/>
                <a:sym typeface="Mulish SemiBold"/>
              </a:defRPr>
            </a:lvl1pPr>
            <a:lvl2pPr indent="-444500" lvl="1" marL="9144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2pPr>
            <a:lvl3pPr indent="-444500" lvl="2" marL="13716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3pPr>
            <a:lvl4pPr indent="-444500" lvl="3" marL="18288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4pPr>
            <a:lvl5pPr indent="-444500" lvl="4" marL="2286000" algn="l">
              <a:lnSpc>
                <a:spcPct val="90000"/>
              </a:lnSpc>
              <a:spcBef>
                <a:spcPts val="500"/>
              </a:spcBef>
              <a:spcAft>
                <a:spcPts val="0"/>
              </a:spcAft>
              <a:buClr>
                <a:srgbClr val="1464F4"/>
              </a:buClr>
              <a:buSzPts val="3400"/>
              <a:buChar char="•"/>
              <a:defRPr sz="3400">
                <a:solidFill>
                  <a:srgbClr val="1464F4"/>
                </a:solidFill>
                <a:latin typeface="Mulish SemiBold"/>
                <a:ea typeface="Mulish SemiBold"/>
                <a:cs typeface="Mulish SemiBold"/>
                <a:sym typeface="Mulish SemiBol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3" name="Google Shape;243;p61"/>
          <p:cNvSpPr txBox="1"/>
          <p:nvPr>
            <p:ph idx="5" type="body"/>
          </p:nvPr>
        </p:nvSpPr>
        <p:spPr>
          <a:xfrm>
            <a:off x="487363" y="4536230"/>
            <a:ext cx="3424237" cy="300037"/>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228600" lvl="1" marL="914400" algn="just">
              <a:lnSpc>
                <a:spcPct val="90000"/>
              </a:lnSpc>
              <a:spcBef>
                <a:spcPts val="500"/>
              </a:spcBef>
              <a:spcAft>
                <a:spcPts val="0"/>
              </a:spcAft>
              <a:buClr>
                <a:schemeClr val="dk1"/>
              </a:buClr>
              <a:buSzPts val="1300"/>
              <a:buNone/>
              <a:defRPr sz="1300">
                <a:latin typeface="Mulish"/>
                <a:ea typeface="Mulish"/>
                <a:cs typeface="Mulish"/>
                <a:sym typeface="Mulish"/>
              </a:defRPr>
            </a:lvl2pPr>
            <a:lvl3pPr indent="-228600" lvl="2" marL="1371600" algn="just">
              <a:lnSpc>
                <a:spcPct val="90000"/>
              </a:lnSpc>
              <a:spcBef>
                <a:spcPts val="500"/>
              </a:spcBef>
              <a:spcAft>
                <a:spcPts val="0"/>
              </a:spcAft>
              <a:buClr>
                <a:schemeClr val="dk1"/>
              </a:buClr>
              <a:buSzPts val="1300"/>
              <a:buNone/>
              <a:defRPr sz="1300">
                <a:latin typeface="Mulish"/>
                <a:ea typeface="Mulish"/>
                <a:cs typeface="Mulish"/>
                <a:sym typeface="Mulish"/>
              </a:defRPr>
            </a:lvl3pPr>
            <a:lvl4pPr indent="-228600" lvl="3" marL="1828800" algn="just">
              <a:lnSpc>
                <a:spcPct val="90000"/>
              </a:lnSpc>
              <a:spcBef>
                <a:spcPts val="500"/>
              </a:spcBef>
              <a:spcAft>
                <a:spcPts val="0"/>
              </a:spcAft>
              <a:buClr>
                <a:schemeClr val="dk1"/>
              </a:buClr>
              <a:buSzPts val="1300"/>
              <a:buNone/>
              <a:defRPr sz="1300">
                <a:latin typeface="Mulish"/>
                <a:ea typeface="Mulish"/>
                <a:cs typeface="Mulish"/>
                <a:sym typeface="Mulish"/>
              </a:defRPr>
            </a:lvl4pPr>
            <a:lvl5pPr indent="-228600" lvl="4" marL="2286000" algn="just">
              <a:lnSpc>
                <a:spcPct val="90000"/>
              </a:lnSpc>
              <a:spcBef>
                <a:spcPts val="500"/>
              </a:spcBef>
              <a:spcAft>
                <a:spcPts val="0"/>
              </a:spcAft>
              <a:buClr>
                <a:schemeClr val="dk1"/>
              </a:buClr>
              <a:buSzPts val="1300"/>
              <a:buNone/>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4" name="Google Shape;244;p61"/>
          <p:cNvSpPr txBox="1"/>
          <p:nvPr>
            <p:ph idx="6" type="body"/>
          </p:nvPr>
        </p:nvSpPr>
        <p:spPr>
          <a:xfrm>
            <a:off x="4385011" y="4536230"/>
            <a:ext cx="3424237" cy="300037"/>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228600" lvl="1" marL="914400" algn="just">
              <a:lnSpc>
                <a:spcPct val="90000"/>
              </a:lnSpc>
              <a:spcBef>
                <a:spcPts val="500"/>
              </a:spcBef>
              <a:spcAft>
                <a:spcPts val="0"/>
              </a:spcAft>
              <a:buClr>
                <a:schemeClr val="dk1"/>
              </a:buClr>
              <a:buSzPts val="1300"/>
              <a:buNone/>
              <a:defRPr sz="1300">
                <a:latin typeface="Mulish"/>
                <a:ea typeface="Mulish"/>
                <a:cs typeface="Mulish"/>
                <a:sym typeface="Mulish"/>
              </a:defRPr>
            </a:lvl2pPr>
            <a:lvl3pPr indent="-228600" lvl="2" marL="1371600" algn="just">
              <a:lnSpc>
                <a:spcPct val="90000"/>
              </a:lnSpc>
              <a:spcBef>
                <a:spcPts val="500"/>
              </a:spcBef>
              <a:spcAft>
                <a:spcPts val="0"/>
              </a:spcAft>
              <a:buClr>
                <a:schemeClr val="dk1"/>
              </a:buClr>
              <a:buSzPts val="1300"/>
              <a:buNone/>
              <a:defRPr sz="1300">
                <a:latin typeface="Mulish"/>
                <a:ea typeface="Mulish"/>
                <a:cs typeface="Mulish"/>
                <a:sym typeface="Mulish"/>
              </a:defRPr>
            </a:lvl3pPr>
            <a:lvl4pPr indent="-228600" lvl="3" marL="1828800" algn="just">
              <a:lnSpc>
                <a:spcPct val="90000"/>
              </a:lnSpc>
              <a:spcBef>
                <a:spcPts val="500"/>
              </a:spcBef>
              <a:spcAft>
                <a:spcPts val="0"/>
              </a:spcAft>
              <a:buClr>
                <a:schemeClr val="dk1"/>
              </a:buClr>
              <a:buSzPts val="1300"/>
              <a:buNone/>
              <a:defRPr sz="1300">
                <a:latin typeface="Mulish"/>
                <a:ea typeface="Mulish"/>
                <a:cs typeface="Mulish"/>
                <a:sym typeface="Mulish"/>
              </a:defRPr>
            </a:lvl4pPr>
            <a:lvl5pPr indent="-228600" lvl="4" marL="2286000" algn="just">
              <a:lnSpc>
                <a:spcPct val="90000"/>
              </a:lnSpc>
              <a:spcBef>
                <a:spcPts val="500"/>
              </a:spcBef>
              <a:spcAft>
                <a:spcPts val="0"/>
              </a:spcAft>
              <a:buClr>
                <a:schemeClr val="dk1"/>
              </a:buClr>
              <a:buSzPts val="1300"/>
              <a:buNone/>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5" name="Google Shape;245;p61"/>
          <p:cNvSpPr txBox="1"/>
          <p:nvPr>
            <p:ph idx="7" type="body"/>
          </p:nvPr>
        </p:nvSpPr>
        <p:spPr>
          <a:xfrm>
            <a:off x="8282659" y="4536230"/>
            <a:ext cx="3424237" cy="300037"/>
          </a:xfrm>
          <a:prstGeom prst="rect">
            <a:avLst/>
          </a:prstGeom>
          <a:noFill/>
          <a:ln>
            <a:noFill/>
          </a:ln>
        </p:spPr>
        <p:txBody>
          <a:bodyPr anchorCtr="0" anchor="t" bIns="45700" lIns="91425" spcFirstLastPara="1" rIns="91425" wrap="square" tIns="45700">
            <a:noAutofit/>
          </a:bodyPr>
          <a:lstStyle>
            <a:lvl1pPr indent="-228600" lvl="0" marL="457200" algn="just">
              <a:lnSpc>
                <a:spcPct val="90000"/>
              </a:lnSpc>
              <a:spcBef>
                <a:spcPts val="1000"/>
              </a:spcBef>
              <a:spcAft>
                <a:spcPts val="0"/>
              </a:spcAft>
              <a:buClr>
                <a:schemeClr val="dk1"/>
              </a:buClr>
              <a:buSzPts val="1300"/>
              <a:buNone/>
              <a:defRPr sz="1300">
                <a:latin typeface="Mulish"/>
                <a:ea typeface="Mulish"/>
                <a:cs typeface="Mulish"/>
                <a:sym typeface="Mulish"/>
              </a:defRPr>
            </a:lvl1pPr>
            <a:lvl2pPr indent="-228600" lvl="1" marL="914400" algn="just">
              <a:lnSpc>
                <a:spcPct val="90000"/>
              </a:lnSpc>
              <a:spcBef>
                <a:spcPts val="500"/>
              </a:spcBef>
              <a:spcAft>
                <a:spcPts val="0"/>
              </a:spcAft>
              <a:buClr>
                <a:schemeClr val="dk1"/>
              </a:buClr>
              <a:buSzPts val="1300"/>
              <a:buNone/>
              <a:defRPr sz="1300">
                <a:latin typeface="Mulish"/>
                <a:ea typeface="Mulish"/>
                <a:cs typeface="Mulish"/>
                <a:sym typeface="Mulish"/>
              </a:defRPr>
            </a:lvl2pPr>
            <a:lvl3pPr indent="-228600" lvl="2" marL="1371600" algn="just">
              <a:lnSpc>
                <a:spcPct val="90000"/>
              </a:lnSpc>
              <a:spcBef>
                <a:spcPts val="500"/>
              </a:spcBef>
              <a:spcAft>
                <a:spcPts val="0"/>
              </a:spcAft>
              <a:buClr>
                <a:schemeClr val="dk1"/>
              </a:buClr>
              <a:buSzPts val="1300"/>
              <a:buNone/>
              <a:defRPr sz="1300">
                <a:latin typeface="Mulish"/>
                <a:ea typeface="Mulish"/>
                <a:cs typeface="Mulish"/>
                <a:sym typeface="Mulish"/>
              </a:defRPr>
            </a:lvl3pPr>
            <a:lvl4pPr indent="-228600" lvl="3" marL="1828800" algn="just">
              <a:lnSpc>
                <a:spcPct val="90000"/>
              </a:lnSpc>
              <a:spcBef>
                <a:spcPts val="500"/>
              </a:spcBef>
              <a:spcAft>
                <a:spcPts val="0"/>
              </a:spcAft>
              <a:buClr>
                <a:schemeClr val="dk1"/>
              </a:buClr>
              <a:buSzPts val="1300"/>
              <a:buNone/>
              <a:defRPr sz="1300">
                <a:latin typeface="Mulish"/>
                <a:ea typeface="Mulish"/>
                <a:cs typeface="Mulish"/>
                <a:sym typeface="Mulish"/>
              </a:defRPr>
            </a:lvl4pPr>
            <a:lvl5pPr indent="-228600" lvl="4" marL="2286000" algn="just">
              <a:lnSpc>
                <a:spcPct val="90000"/>
              </a:lnSpc>
              <a:spcBef>
                <a:spcPts val="500"/>
              </a:spcBef>
              <a:spcAft>
                <a:spcPts val="0"/>
              </a:spcAft>
              <a:buClr>
                <a:schemeClr val="dk1"/>
              </a:buClr>
              <a:buSzPts val="1300"/>
              <a:buNone/>
              <a:defRPr sz="1300">
                <a:latin typeface="Mulish"/>
                <a:ea typeface="Mulish"/>
                <a:cs typeface="Mulish"/>
                <a:sym typeface="Mulish"/>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246" name="Google Shape;246;p61"/>
          <p:cNvPicPr preferRelativeResize="0"/>
          <p:nvPr/>
        </p:nvPicPr>
        <p:blipFill rotWithShape="1">
          <a:blip r:embed="rId3">
            <a:alphaModFix/>
          </a:blip>
          <a:srcRect b="0" l="0" r="0" t="0"/>
          <a:stretch/>
        </p:blipFill>
        <p:spPr>
          <a:xfrm>
            <a:off x="4544726" y="6069608"/>
            <a:ext cx="7384499" cy="634596"/>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Picture with Caption">
  <p:cSld name="1_Picture with Caption">
    <p:spTree>
      <p:nvGrpSpPr>
        <p:cNvPr id="247" name="Shape 247"/>
        <p:cNvGrpSpPr/>
        <p:nvPr/>
      </p:nvGrpSpPr>
      <p:grpSpPr>
        <a:xfrm>
          <a:off x="0" y="0"/>
          <a:ext cx="0" cy="0"/>
          <a:chOff x="0" y="0"/>
          <a:chExt cx="0" cy="0"/>
        </a:xfrm>
      </p:grpSpPr>
      <p:sp>
        <p:nvSpPr>
          <p:cNvPr id="248" name="Google Shape;248;p62"/>
          <p:cNvSpPr/>
          <p:nvPr/>
        </p:nvSpPr>
        <p:spPr>
          <a:xfrm>
            <a:off x="7199871" y="3594670"/>
            <a:ext cx="2060700" cy="2060700"/>
          </a:xfrm>
          <a:prstGeom prst="rect">
            <a:avLst/>
          </a:prstGeom>
          <a:solidFill>
            <a:srgbClr val="2E62E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rgbClr val="000000"/>
              </a:solidFill>
              <a:latin typeface="Mulish"/>
              <a:ea typeface="Mulish"/>
              <a:cs typeface="Mulish"/>
              <a:sym typeface="Mulish"/>
            </a:endParaRPr>
          </a:p>
        </p:txBody>
      </p:sp>
      <p:sp>
        <p:nvSpPr>
          <p:cNvPr id="249" name="Google Shape;249;p62"/>
          <p:cNvSpPr/>
          <p:nvPr/>
        </p:nvSpPr>
        <p:spPr>
          <a:xfrm>
            <a:off x="7334805" y="499975"/>
            <a:ext cx="3339300" cy="5009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pic>
        <p:nvPicPr>
          <p:cNvPr id="250" name="Google Shape;250;p62"/>
          <p:cNvPicPr preferRelativeResize="0"/>
          <p:nvPr/>
        </p:nvPicPr>
        <p:blipFill rotWithShape="1">
          <a:blip r:embed="rId2">
            <a:alphaModFix/>
          </a:blip>
          <a:srcRect b="0" l="0" r="0" t="0"/>
          <a:stretch/>
        </p:blipFill>
        <p:spPr>
          <a:xfrm>
            <a:off x="4544726" y="6069608"/>
            <a:ext cx="7384499" cy="634596"/>
          </a:xfrm>
          <a:prstGeom prst="rect">
            <a:avLst/>
          </a:prstGeom>
          <a:noFill/>
          <a:ln>
            <a:noFill/>
          </a:ln>
        </p:spPr>
      </p:pic>
      <p:sp>
        <p:nvSpPr>
          <p:cNvPr id="251" name="Google Shape;251;p62"/>
          <p:cNvSpPr/>
          <p:nvPr>
            <p:ph idx="2" type="pic"/>
          </p:nvPr>
        </p:nvSpPr>
        <p:spPr>
          <a:xfrm>
            <a:off x="7334093" y="500063"/>
            <a:ext cx="3340100" cy="5008562"/>
          </a:xfrm>
          <a:prstGeom prst="rect">
            <a:avLst/>
          </a:prstGeom>
          <a:noFill/>
          <a:ln>
            <a:noFill/>
          </a:ln>
        </p:spPr>
      </p:sp>
      <p:pic>
        <p:nvPicPr>
          <p:cNvPr descr="Shape&#10;&#10;Description automatically generated with medium confidence" id="252" name="Google Shape;252;p62"/>
          <p:cNvPicPr preferRelativeResize="0"/>
          <p:nvPr/>
        </p:nvPicPr>
        <p:blipFill rotWithShape="1">
          <a:blip r:embed="rId3">
            <a:alphaModFix/>
          </a:blip>
          <a:srcRect b="0" l="0" r="0" t="0"/>
          <a:stretch/>
        </p:blipFill>
        <p:spPr>
          <a:xfrm>
            <a:off x="529230" y="5999451"/>
            <a:ext cx="1593522" cy="417503"/>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Picture with Caption">
  <p:cSld name="2_Picture with Caption">
    <p:spTree>
      <p:nvGrpSpPr>
        <p:cNvPr id="253" name="Shape 253"/>
        <p:cNvGrpSpPr/>
        <p:nvPr/>
      </p:nvGrpSpPr>
      <p:grpSpPr>
        <a:xfrm>
          <a:off x="0" y="0"/>
          <a:ext cx="0" cy="0"/>
          <a:chOff x="0" y="0"/>
          <a:chExt cx="0" cy="0"/>
        </a:xfrm>
      </p:grpSpPr>
      <p:sp>
        <p:nvSpPr>
          <p:cNvPr id="254" name="Google Shape;254;p63"/>
          <p:cNvSpPr/>
          <p:nvPr/>
        </p:nvSpPr>
        <p:spPr>
          <a:xfrm>
            <a:off x="7199871" y="3594670"/>
            <a:ext cx="2060700" cy="20607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solidFill>
                <a:srgbClr val="000000"/>
              </a:solidFill>
              <a:latin typeface="Mulish"/>
              <a:ea typeface="Mulish"/>
              <a:cs typeface="Mulish"/>
              <a:sym typeface="Mulish"/>
            </a:endParaRPr>
          </a:p>
        </p:txBody>
      </p:sp>
      <p:sp>
        <p:nvSpPr>
          <p:cNvPr id="255" name="Google Shape;255;p63"/>
          <p:cNvSpPr/>
          <p:nvPr/>
        </p:nvSpPr>
        <p:spPr>
          <a:xfrm>
            <a:off x="7334805" y="499975"/>
            <a:ext cx="3339300" cy="50091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spcBef>
                <a:spcPts val="0"/>
              </a:spcBef>
              <a:spcAft>
                <a:spcPts val="0"/>
              </a:spcAft>
              <a:buClr>
                <a:schemeClr val="dk1"/>
              </a:buClr>
              <a:buSzPts val="1800"/>
              <a:buFont typeface="Arial"/>
              <a:buNone/>
            </a:pPr>
            <a:r>
              <a:t/>
            </a:r>
            <a:endParaRPr sz="1800">
              <a:solidFill>
                <a:schemeClr val="dk1"/>
              </a:solidFill>
              <a:latin typeface="Mulish"/>
              <a:ea typeface="Mulish"/>
              <a:cs typeface="Mulish"/>
              <a:sym typeface="Mulish"/>
            </a:endParaRPr>
          </a:p>
        </p:txBody>
      </p:sp>
      <p:pic>
        <p:nvPicPr>
          <p:cNvPr id="256" name="Google Shape;256;p63"/>
          <p:cNvPicPr preferRelativeResize="0"/>
          <p:nvPr/>
        </p:nvPicPr>
        <p:blipFill rotWithShape="1">
          <a:blip r:embed="rId2">
            <a:alphaModFix/>
          </a:blip>
          <a:srcRect b="0" l="0" r="0" t="0"/>
          <a:stretch/>
        </p:blipFill>
        <p:spPr>
          <a:xfrm>
            <a:off x="4544726" y="6069608"/>
            <a:ext cx="7384499" cy="634596"/>
          </a:xfrm>
          <a:prstGeom prst="rect">
            <a:avLst/>
          </a:prstGeom>
          <a:noFill/>
          <a:ln>
            <a:noFill/>
          </a:ln>
        </p:spPr>
      </p:pic>
      <p:sp>
        <p:nvSpPr>
          <p:cNvPr id="257" name="Google Shape;257;p63"/>
          <p:cNvSpPr/>
          <p:nvPr>
            <p:ph idx="2" type="pic"/>
          </p:nvPr>
        </p:nvSpPr>
        <p:spPr>
          <a:xfrm>
            <a:off x="7334093" y="500063"/>
            <a:ext cx="3340100" cy="5008562"/>
          </a:xfrm>
          <a:prstGeom prst="rect">
            <a:avLst/>
          </a:prstGeom>
          <a:noFill/>
          <a:ln>
            <a:noFill/>
          </a:ln>
        </p:spPr>
      </p:sp>
      <p:pic>
        <p:nvPicPr>
          <p:cNvPr descr="Shape&#10;&#10;Description automatically generated with medium confidence" id="258" name="Google Shape;258;p63"/>
          <p:cNvPicPr preferRelativeResize="0"/>
          <p:nvPr/>
        </p:nvPicPr>
        <p:blipFill rotWithShape="1">
          <a:blip r:embed="rId3">
            <a:alphaModFix/>
          </a:blip>
          <a:srcRect b="0" l="0" r="0" t="0"/>
          <a:stretch/>
        </p:blipFill>
        <p:spPr>
          <a:xfrm>
            <a:off x="529230" y="5999451"/>
            <a:ext cx="1593522" cy="417503"/>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bg>
      <p:bgPr>
        <a:solidFill>
          <a:srgbClr val="1464F4"/>
        </a:solidFill>
      </p:bgPr>
    </p:bg>
    <p:spTree>
      <p:nvGrpSpPr>
        <p:cNvPr id="264" name="Shape 264"/>
        <p:cNvGrpSpPr/>
        <p:nvPr/>
      </p:nvGrpSpPr>
      <p:grpSpPr>
        <a:xfrm>
          <a:off x="0" y="0"/>
          <a:ext cx="0" cy="0"/>
          <a:chOff x="0" y="0"/>
          <a:chExt cx="0" cy="0"/>
        </a:xfrm>
      </p:grpSpPr>
      <p:pic>
        <p:nvPicPr>
          <p:cNvPr id="265" name="Google Shape;265;p44"/>
          <p:cNvPicPr preferRelativeResize="0"/>
          <p:nvPr/>
        </p:nvPicPr>
        <p:blipFill rotWithShape="1">
          <a:blip r:embed="rId2">
            <a:alphaModFix/>
          </a:blip>
          <a:srcRect b="0" l="0" r="0" t="0"/>
          <a:stretch/>
        </p:blipFill>
        <p:spPr>
          <a:xfrm>
            <a:off x="2998587" y="5687625"/>
            <a:ext cx="6194823" cy="591225"/>
          </a:xfrm>
          <a:prstGeom prst="rect">
            <a:avLst/>
          </a:prstGeom>
          <a:noFill/>
          <a:ln>
            <a:noFill/>
          </a:ln>
        </p:spPr>
      </p:pic>
      <p:sp>
        <p:nvSpPr>
          <p:cNvPr id="266" name="Google Shape;266;p44"/>
          <p:cNvSpPr txBox="1"/>
          <p:nvPr/>
        </p:nvSpPr>
        <p:spPr>
          <a:xfrm>
            <a:off x="1824429" y="1576447"/>
            <a:ext cx="8543100" cy="892800"/>
          </a:xfrm>
          <a:prstGeom prst="rect">
            <a:avLst/>
          </a:prstGeom>
          <a:noFill/>
          <a:ln>
            <a:noFill/>
          </a:ln>
        </p:spPr>
        <p:txBody>
          <a:bodyPr anchorCtr="0" anchor="t" bIns="45700" lIns="45700" spcFirstLastPara="1" rIns="45700" wrap="square" tIns="45700">
            <a:spAutoFit/>
          </a:bodyPr>
          <a:lstStyle/>
          <a:p>
            <a:pPr indent="0" lvl="0" marL="0" marR="0" rtl="0" algn="ctr">
              <a:lnSpc>
                <a:spcPct val="80000"/>
              </a:lnSpc>
              <a:spcBef>
                <a:spcPts val="0"/>
              </a:spcBef>
              <a:spcAft>
                <a:spcPts val="0"/>
              </a:spcAft>
              <a:buClr>
                <a:srgbClr val="000000"/>
              </a:buClr>
              <a:buSzPts val="6500"/>
              <a:buFont typeface="Arial"/>
              <a:buNone/>
            </a:pPr>
            <a:r>
              <a:rPr lang="en-US" sz="6500" u="none" cap="none" strike="noStrike">
                <a:solidFill>
                  <a:schemeClr val="lt1"/>
                </a:solidFill>
                <a:latin typeface="Quattrocento Sans"/>
                <a:ea typeface="Quattrocento Sans"/>
                <a:cs typeface="Quattrocento Sans"/>
                <a:sym typeface="Quattrocento Sans"/>
              </a:rPr>
              <a:t>Thank you!</a:t>
            </a:r>
            <a:endParaRPr sz="6500" u="none" cap="none" strike="noStrike">
              <a:solidFill>
                <a:schemeClr val="lt1"/>
              </a:solidFill>
              <a:latin typeface="Quattrocento Sans"/>
              <a:ea typeface="Quattrocento Sans"/>
              <a:cs typeface="Quattrocento Sans"/>
              <a:sym typeface="Quattrocento Sans"/>
            </a:endParaRPr>
          </a:p>
        </p:txBody>
      </p:sp>
      <p:sp>
        <p:nvSpPr>
          <p:cNvPr id="267" name="Google Shape;267;p44"/>
          <p:cNvSpPr txBox="1"/>
          <p:nvPr>
            <p:ph idx="1" type="body"/>
          </p:nvPr>
        </p:nvSpPr>
        <p:spPr>
          <a:xfrm>
            <a:off x="1824429" y="2884488"/>
            <a:ext cx="8543100" cy="9906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000"/>
              <a:buNone/>
              <a:defRPr sz="1000">
                <a:solidFill>
                  <a:schemeClr val="lt1"/>
                </a:solidFill>
              </a:defRPr>
            </a:lvl1pPr>
            <a:lvl2pPr indent="-292100" lvl="1" marL="914400" algn="ctr">
              <a:lnSpc>
                <a:spcPct val="90000"/>
              </a:lnSpc>
              <a:spcBef>
                <a:spcPts val="500"/>
              </a:spcBef>
              <a:spcAft>
                <a:spcPts val="0"/>
              </a:spcAft>
              <a:buClr>
                <a:schemeClr val="lt1"/>
              </a:buClr>
              <a:buSzPts val="1000"/>
              <a:buChar char="•"/>
              <a:defRPr sz="1000">
                <a:solidFill>
                  <a:schemeClr val="lt1"/>
                </a:solidFill>
              </a:defRPr>
            </a:lvl2pPr>
            <a:lvl3pPr indent="-292100" lvl="2" marL="1371600" algn="ctr">
              <a:lnSpc>
                <a:spcPct val="90000"/>
              </a:lnSpc>
              <a:spcBef>
                <a:spcPts val="500"/>
              </a:spcBef>
              <a:spcAft>
                <a:spcPts val="0"/>
              </a:spcAft>
              <a:buClr>
                <a:schemeClr val="lt1"/>
              </a:buClr>
              <a:buSzPts val="1000"/>
              <a:buChar char="•"/>
              <a:defRPr sz="1000">
                <a:solidFill>
                  <a:schemeClr val="lt1"/>
                </a:solidFill>
              </a:defRPr>
            </a:lvl3pPr>
            <a:lvl4pPr indent="-292100" lvl="3" marL="1828800" algn="ctr">
              <a:lnSpc>
                <a:spcPct val="90000"/>
              </a:lnSpc>
              <a:spcBef>
                <a:spcPts val="500"/>
              </a:spcBef>
              <a:spcAft>
                <a:spcPts val="0"/>
              </a:spcAft>
              <a:buClr>
                <a:schemeClr val="lt1"/>
              </a:buClr>
              <a:buSzPts val="1000"/>
              <a:buChar char="•"/>
              <a:defRPr sz="1000">
                <a:solidFill>
                  <a:schemeClr val="lt1"/>
                </a:solidFill>
              </a:defRPr>
            </a:lvl4pPr>
            <a:lvl5pPr indent="-292100" lvl="4" marL="2286000" algn="ctr">
              <a:lnSpc>
                <a:spcPct val="90000"/>
              </a:lnSpc>
              <a:spcBef>
                <a:spcPts val="500"/>
              </a:spcBef>
              <a:spcAft>
                <a:spcPts val="0"/>
              </a:spcAft>
              <a:buClr>
                <a:schemeClr val="lt1"/>
              </a:buClr>
              <a:buSzPts val="1000"/>
              <a:buChar char="•"/>
              <a:defRPr sz="1000">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bg>
      <p:bgPr>
        <a:solidFill>
          <a:srgbClr val="1464F4"/>
        </a:solidFill>
      </p:bgPr>
    </p:bg>
    <p:spTree>
      <p:nvGrpSpPr>
        <p:cNvPr id="268" name="Shape 268"/>
        <p:cNvGrpSpPr/>
        <p:nvPr/>
      </p:nvGrpSpPr>
      <p:grpSpPr>
        <a:xfrm>
          <a:off x="0" y="0"/>
          <a:ext cx="0" cy="0"/>
          <a:chOff x="0" y="0"/>
          <a:chExt cx="0" cy="0"/>
        </a:xfrm>
      </p:grpSpPr>
      <p:sp>
        <p:nvSpPr>
          <p:cNvPr id="269" name="Google Shape;269;p64"/>
          <p:cNvSpPr txBox="1"/>
          <p:nvPr/>
        </p:nvSpPr>
        <p:spPr>
          <a:xfrm>
            <a:off x="775042" y="1150972"/>
            <a:ext cx="8543100" cy="826500"/>
          </a:xfrm>
          <a:prstGeom prst="rect">
            <a:avLst/>
          </a:prstGeom>
          <a:noFill/>
          <a:ln>
            <a:noFill/>
          </a:ln>
        </p:spPr>
        <p:txBody>
          <a:bodyPr anchorCtr="0" anchor="t" bIns="45700" lIns="45700" spcFirstLastPara="1" rIns="45700" wrap="square" tIns="45700">
            <a:spAutoFit/>
          </a:bodyPr>
          <a:lstStyle/>
          <a:p>
            <a:pPr indent="0" lvl="0" marL="0" marR="0" rtl="0" algn="l">
              <a:lnSpc>
                <a:spcPct val="90000"/>
              </a:lnSpc>
              <a:spcBef>
                <a:spcPts val="0"/>
              </a:spcBef>
              <a:spcAft>
                <a:spcPts val="0"/>
              </a:spcAft>
              <a:buClr>
                <a:srgbClr val="000000"/>
              </a:buClr>
              <a:buSzPts val="5300"/>
              <a:buFont typeface="Arial"/>
              <a:buNone/>
            </a:pPr>
            <a:r>
              <a:rPr lang="en-US" sz="5300">
                <a:solidFill>
                  <a:srgbClr val="FFFFFF"/>
                </a:solidFill>
                <a:latin typeface="Mulish"/>
                <a:ea typeface="Mulish"/>
                <a:cs typeface="Mulish"/>
                <a:sym typeface="Mulish"/>
              </a:rPr>
              <a:t>Thank you</a:t>
            </a:r>
            <a:endParaRPr sz="5300" u="none" cap="none" strike="noStrike">
              <a:solidFill>
                <a:srgbClr val="FFFFFF"/>
              </a:solidFill>
              <a:latin typeface="Mulish"/>
              <a:ea typeface="Mulish"/>
              <a:cs typeface="Mulish"/>
              <a:sym typeface="Mulish"/>
            </a:endParaRPr>
          </a:p>
        </p:txBody>
      </p:sp>
      <p:pic>
        <p:nvPicPr>
          <p:cNvPr id="270" name="Google Shape;270;p64"/>
          <p:cNvPicPr preferRelativeResize="0"/>
          <p:nvPr/>
        </p:nvPicPr>
        <p:blipFill rotWithShape="1">
          <a:blip r:embed="rId2">
            <a:alphaModFix/>
          </a:blip>
          <a:srcRect b="0" l="0" r="0" t="0"/>
          <a:stretch/>
        </p:blipFill>
        <p:spPr>
          <a:xfrm>
            <a:off x="152400" y="5651913"/>
            <a:ext cx="11887200" cy="867766"/>
          </a:xfrm>
          <a:prstGeom prst="rect">
            <a:avLst/>
          </a:prstGeom>
          <a:noFill/>
          <a:ln>
            <a:noFill/>
          </a:ln>
        </p:spPr>
      </p:pic>
      <p:sp>
        <p:nvSpPr>
          <p:cNvPr id="271" name="Google Shape;271;p64"/>
          <p:cNvSpPr txBox="1"/>
          <p:nvPr>
            <p:ph idx="1" type="body"/>
          </p:nvPr>
        </p:nvSpPr>
        <p:spPr>
          <a:xfrm>
            <a:off x="774699" y="2441804"/>
            <a:ext cx="9236075" cy="8270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D0D0D0"/>
              </a:buClr>
              <a:buSzPts val="1800"/>
              <a:buNone/>
              <a:defRPr sz="1800">
                <a:solidFill>
                  <a:srgbClr val="D0D0D0"/>
                </a:solidFill>
              </a:defRPr>
            </a:lvl1pPr>
            <a:lvl2pPr indent="-342900" lvl="1" marL="914400" algn="l">
              <a:lnSpc>
                <a:spcPct val="90000"/>
              </a:lnSpc>
              <a:spcBef>
                <a:spcPts val="500"/>
              </a:spcBef>
              <a:spcAft>
                <a:spcPts val="0"/>
              </a:spcAft>
              <a:buClr>
                <a:srgbClr val="D0D0D0"/>
              </a:buClr>
              <a:buSzPts val="1800"/>
              <a:buChar char="•"/>
              <a:defRPr sz="1800">
                <a:solidFill>
                  <a:srgbClr val="D0D0D0"/>
                </a:solidFill>
              </a:defRPr>
            </a:lvl2pPr>
            <a:lvl3pPr indent="-342900" lvl="2" marL="1371600" algn="l">
              <a:lnSpc>
                <a:spcPct val="90000"/>
              </a:lnSpc>
              <a:spcBef>
                <a:spcPts val="500"/>
              </a:spcBef>
              <a:spcAft>
                <a:spcPts val="0"/>
              </a:spcAft>
              <a:buClr>
                <a:srgbClr val="D0D0D0"/>
              </a:buClr>
              <a:buSzPts val="1800"/>
              <a:buChar char="•"/>
              <a:defRPr sz="1800">
                <a:solidFill>
                  <a:srgbClr val="D0D0D0"/>
                </a:solidFill>
              </a:defRPr>
            </a:lvl3pPr>
            <a:lvl4pPr indent="-342900" lvl="3" marL="1828800" algn="l">
              <a:lnSpc>
                <a:spcPct val="90000"/>
              </a:lnSpc>
              <a:spcBef>
                <a:spcPts val="500"/>
              </a:spcBef>
              <a:spcAft>
                <a:spcPts val="0"/>
              </a:spcAft>
              <a:buClr>
                <a:srgbClr val="D0D0D0"/>
              </a:buClr>
              <a:buSzPts val="1800"/>
              <a:buChar char="•"/>
              <a:defRPr sz="1800">
                <a:solidFill>
                  <a:srgbClr val="D0D0D0"/>
                </a:solidFill>
              </a:defRPr>
            </a:lvl4pPr>
            <a:lvl5pPr indent="-342900" lvl="4" marL="2286000" algn="l">
              <a:lnSpc>
                <a:spcPct val="90000"/>
              </a:lnSpc>
              <a:spcBef>
                <a:spcPts val="500"/>
              </a:spcBef>
              <a:spcAft>
                <a:spcPts val="0"/>
              </a:spcAft>
              <a:buClr>
                <a:srgbClr val="D0D0D0"/>
              </a:buClr>
              <a:buSzPts val="1800"/>
              <a:buChar char="•"/>
              <a:defRPr sz="1800">
                <a:solidFill>
                  <a:srgbClr val="D0D0D0"/>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2" name="Google Shape;272;p64"/>
          <p:cNvSpPr txBox="1"/>
          <p:nvPr>
            <p:ph idx="2" type="body"/>
          </p:nvPr>
        </p:nvSpPr>
        <p:spPr>
          <a:xfrm>
            <a:off x="774698" y="4602114"/>
            <a:ext cx="9236075" cy="8270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D0D0D0"/>
              </a:buClr>
              <a:buSzPts val="1300"/>
              <a:buNone/>
              <a:defRPr sz="1300">
                <a:solidFill>
                  <a:srgbClr val="D0D0D0"/>
                </a:solidFill>
              </a:defRPr>
            </a:lvl1pPr>
            <a:lvl2pPr indent="-311150" lvl="1" marL="914400" algn="l">
              <a:lnSpc>
                <a:spcPct val="90000"/>
              </a:lnSpc>
              <a:spcBef>
                <a:spcPts val="500"/>
              </a:spcBef>
              <a:spcAft>
                <a:spcPts val="0"/>
              </a:spcAft>
              <a:buClr>
                <a:srgbClr val="D0D0D0"/>
              </a:buClr>
              <a:buSzPts val="1300"/>
              <a:buChar char="•"/>
              <a:defRPr sz="1300">
                <a:solidFill>
                  <a:srgbClr val="D0D0D0"/>
                </a:solidFill>
              </a:defRPr>
            </a:lvl2pPr>
            <a:lvl3pPr indent="-311150" lvl="2" marL="1371600" algn="l">
              <a:lnSpc>
                <a:spcPct val="90000"/>
              </a:lnSpc>
              <a:spcBef>
                <a:spcPts val="500"/>
              </a:spcBef>
              <a:spcAft>
                <a:spcPts val="0"/>
              </a:spcAft>
              <a:buClr>
                <a:srgbClr val="D0D0D0"/>
              </a:buClr>
              <a:buSzPts val="1300"/>
              <a:buChar char="•"/>
              <a:defRPr sz="1300">
                <a:solidFill>
                  <a:srgbClr val="D0D0D0"/>
                </a:solidFill>
              </a:defRPr>
            </a:lvl3pPr>
            <a:lvl4pPr indent="-311150" lvl="3" marL="1828800" algn="l">
              <a:lnSpc>
                <a:spcPct val="90000"/>
              </a:lnSpc>
              <a:spcBef>
                <a:spcPts val="500"/>
              </a:spcBef>
              <a:spcAft>
                <a:spcPts val="0"/>
              </a:spcAft>
              <a:buClr>
                <a:srgbClr val="D0D0D0"/>
              </a:buClr>
              <a:buSzPts val="1300"/>
              <a:buChar char="•"/>
              <a:defRPr sz="1300">
                <a:solidFill>
                  <a:srgbClr val="D0D0D0"/>
                </a:solidFill>
              </a:defRPr>
            </a:lvl4pPr>
            <a:lvl5pPr indent="-311150" lvl="4" marL="2286000" algn="l">
              <a:lnSpc>
                <a:spcPct val="90000"/>
              </a:lnSpc>
              <a:spcBef>
                <a:spcPts val="500"/>
              </a:spcBef>
              <a:spcAft>
                <a:spcPts val="0"/>
              </a:spcAft>
              <a:buClr>
                <a:srgbClr val="D0D0D0"/>
              </a:buClr>
              <a:buSzPts val="1300"/>
              <a:buChar char="•"/>
              <a:defRPr sz="1300">
                <a:solidFill>
                  <a:srgbClr val="D0D0D0"/>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273" name="Shape 273"/>
        <p:cNvGrpSpPr/>
        <p:nvPr/>
      </p:nvGrpSpPr>
      <p:grpSpPr>
        <a:xfrm>
          <a:off x="0" y="0"/>
          <a:ext cx="0" cy="0"/>
          <a:chOff x="0" y="0"/>
          <a:chExt cx="0" cy="0"/>
        </a:xfrm>
      </p:grpSpPr>
      <p:sp>
        <p:nvSpPr>
          <p:cNvPr id="274" name="Google Shape;274;p65"/>
          <p:cNvSpPr txBox="1"/>
          <p:nvPr/>
        </p:nvSpPr>
        <p:spPr>
          <a:xfrm>
            <a:off x="1824429" y="1576447"/>
            <a:ext cx="8543100" cy="892800"/>
          </a:xfrm>
          <a:prstGeom prst="rect">
            <a:avLst/>
          </a:prstGeom>
          <a:noFill/>
          <a:ln>
            <a:noFill/>
          </a:ln>
        </p:spPr>
        <p:txBody>
          <a:bodyPr anchorCtr="0" anchor="t" bIns="45700" lIns="45700" spcFirstLastPara="1" rIns="45700" wrap="square" tIns="45700">
            <a:spAutoFit/>
          </a:bodyPr>
          <a:lstStyle/>
          <a:p>
            <a:pPr indent="0" lvl="0" marL="0" marR="0" rtl="0" algn="ctr">
              <a:lnSpc>
                <a:spcPct val="80000"/>
              </a:lnSpc>
              <a:spcBef>
                <a:spcPts val="0"/>
              </a:spcBef>
              <a:spcAft>
                <a:spcPts val="0"/>
              </a:spcAft>
              <a:buClr>
                <a:srgbClr val="000000"/>
              </a:buClr>
              <a:buSzPts val="6500"/>
              <a:buFont typeface="Arial"/>
              <a:buNone/>
            </a:pPr>
            <a:r>
              <a:rPr lang="en-US" sz="6500" u="none" cap="none" strike="noStrike">
                <a:solidFill>
                  <a:srgbClr val="1464F4"/>
                </a:solidFill>
                <a:latin typeface="Mulish"/>
                <a:ea typeface="Mulish"/>
                <a:cs typeface="Mulish"/>
                <a:sym typeface="Mulish"/>
              </a:rPr>
              <a:t>Thank you!</a:t>
            </a:r>
            <a:endParaRPr sz="6500" u="none" cap="none" strike="noStrike">
              <a:solidFill>
                <a:srgbClr val="1464F4"/>
              </a:solidFill>
              <a:latin typeface="Mulish"/>
              <a:ea typeface="Mulish"/>
              <a:cs typeface="Mulish"/>
              <a:sym typeface="Mulish"/>
            </a:endParaRPr>
          </a:p>
        </p:txBody>
      </p:sp>
      <p:pic>
        <p:nvPicPr>
          <p:cNvPr id="275" name="Google Shape;275;p65"/>
          <p:cNvPicPr preferRelativeResize="0"/>
          <p:nvPr/>
        </p:nvPicPr>
        <p:blipFill rotWithShape="1">
          <a:blip r:embed="rId2">
            <a:alphaModFix/>
          </a:blip>
          <a:srcRect b="0" l="0" r="0" t="0"/>
          <a:stretch/>
        </p:blipFill>
        <p:spPr>
          <a:xfrm>
            <a:off x="0" y="6021981"/>
            <a:ext cx="12192000" cy="666768"/>
          </a:xfrm>
          <a:prstGeom prst="rect">
            <a:avLst/>
          </a:prstGeom>
          <a:noFill/>
          <a:ln>
            <a:noFill/>
          </a:ln>
        </p:spPr>
      </p:pic>
      <p:sp>
        <p:nvSpPr>
          <p:cNvPr id="276" name="Google Shape;276;p65"/>
          <p:cNvSpPr txBox="1"/>
          <p:nvPr>
            <p:ph idx="1" type="body"/>
          </p:nvPr>
        </p:nvSpPr>
        <p:spPr>
          <a:xfrm>
            <a:off x="1824429" y="2884488"/>
            <a:ext cx="8543100" cy="9906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7F7F7F"/>
              </a:buClr>
              <a:buSzPts val="1000"/>
              <a:buNone/>
              <a:defRPr sz="1000">
                <a:solidFill>
                  <a:srgbClr val="7F7F7F"/>
                </a:solidFill>
              </a:defRPr>
            </a:lvl1pPr>
            <a:lvl2pPr indent="-292100" lvl="1" marL="914400" algn="ctr">
              <a:lnSpc>
                <a:spcPct val="90000"/>
              </a:lnSpc>
              <a:spcBef>
                <a:spcPts val="500"/>
              </a:spcBef>
              <a:spcAft>
                <a:spcPts val="0"/>
              </a:spcAft>
              <a:buClr>
                <a:srgbClr val="7F7F7F"/>
              </a:buClr>
              <a:buSzPts val="1000"/>
              <a:buChar char="•"/>
              <a:defRPr sz="1000">
                <a:solidFill>
                  <a:srgbClr val="7F7F7F"/>
                </a:solidFill>
              </a:defRPr>
            </a:lvl2pPr>
            <a:lvl3pPr indent="-292100" lvl="2" marL="1371600" algn="ctr">
              <a:lnSpc>
                <a:spcPct val="90000"/>
              </a:lnSpc>
              <a:spcBef>
                <a:spcPts val="500"/>
              </a:spcBef>
              <a:spcAft>
                <a:spcPts val="0"/>
              </a:spcAft>
              <a:buClr>
                <a:srgbClr val="7F7F7F"/>
              </a:buClr>
              <a:buSzPts val="1000"/>
              <a:buChar char="•"/>
              <a:defRPr sz="1000">
                <a:solidFill>
                  <a:srgbClr val="7F7F7F"/>
                </a:solidFill>
              </a:defRPr>
            </a:lvl3pPr>
            <a:lvl4pPr indent="-292100" lvl="3" marL="1828800" algn="ctr">
              <a:lnSpc>
                <a:spcPct val="90000"/>
              </a:lnSpc>
              <a:spcBef>
                <a:spcPts val="500"/>
              </a:spcBef>
              <a:spcAft>
                <a:spcPts val="0"/>
              </a:spcAft>
              <a:buClr>
                <a:srgbClr val="7F7F7F"/>
              </a:buClr>
              <a:buSzPts val="1000"/>
              <a:buChar char="•"/>
              <a:defRPr sz="1000">
                <a:solidFill>
                  <a:srgbClr val="7F7F7F"/>
                </a:solidFill>
              </a:defRPr>
            </a:lvl4pPr>
            <a:lvl5pPr indent="-292100" lvl="4" marL="2286000" algn="ctr">
              <a:lnSpc>
                <a:spcPct val="90000"/>
              </a:lnSpc>
              <a:spcBef>
                <a:spcPts val="500"/>
              </a:spcBef>
              <a:spcAft>
                <a:spcPts val="0"/>
              </a:spcAft>
              <a:buClr>
                <a:srgbClr val="7F7F7F"/>
              </a:buClr>
              <a:buSzPts val="1000"/>
              <a:buChar char="•"/>
              <a:defRPr sz="1000">
                <a:solidFill>
                  <a:srgbClr val="7F7F7F"/>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277" name="Shape 277"/>
        <p:cNvGrpSpPr/>
        <p:nvPr/>
      </p:nvGrpSpPr>
      <p:grpSpPr>
        <a:xfrm>
          <a:off x="0" y="0"/>
          <a:ext cx="0" cy="0"/>
          <a:chOff x="0" y="0"/>
          <a:chExt cx="0" cy="0"/>
        </a:xfrm>
      </p:grpSpPr>
      <p:pic>
        <p:nvPicPr>
          <p:cNvPr id="278" name="Google Shape;278;p66"/>
          <p:cNvPicPr preferRelativeResize="0"/>
          <p:nvPr/>
        </p:nvPicPr>
        <p:blipFill rotWithShape="1">
          <a:blip r:embed="rId2">
            <a:alphaModFix/>
          </a:blip>
          <a:srcRect b="0" l="0" r="0" t="0"/>
          <a:stretch/>
        </p:blipFill>
        <p:spPr>
          <a:xfrm>
            <a:off x="0" y="6021981"/>
            <a:ext cx="12192000" cy="666768"/>
          </a:xfrm>
          <a:prstGeom prst="rect">
            <a:avLst/>
          </a:prstGeom>
          <a:noFill/>
          <a:ln>
            <a:noFill/>
          </a:ln>
        </p:spPr>
      </p:pic>
      <p:sp>
        <p:nvSpPr>
          <p:cNvPr id="279" name="Google Shape;279;p66"/>
          <p:cNvSpPr txBox="1"/>
          <p:nvPr/>
        </p:nvSpPr>
        <p:spPr>
          <a:xfrm>
            <a:off x="775042" y="1150972"/>
            <a:ext cx="8543100" cy="826500"/>
          </a:xfrm>
          <a:prstGeom prst="rect">
            <a:avLst/>
          </a:prstGeom>
          <a:noFill/>
          <a:ln>
            <a:noFill/>
          </a:ln>
        </p:spPr>
        <p:txBody>
          <a:bodyPr anchorCtr="0" anchor="t" bIns="45700" lIns="45700" spcFirstLastPara="1" rIns="45700" wrap="square" tIns="45700">
            <a:spAutoFit/>
          </a:bodyPr>
          <a:lstStyle/>
          <a:p>
            <a:pPr indent="0" lvl="0" marL="0" marR="0" rtl="0" algn="l">
              <a:lnSpc>
                <a:spcPct val="90000"/>
              </a:lnSpc>
              <a:spcBef>
                <a:spcPts val="0"/>
              </a:spcBef>
              <a:spcAft>
                <a:spcPts val="0"/>
              </a:spcAft>
              <a:buClr>
                <a:srgbClr val="000000"/>
              </a:buClr>
              <a:buSzPts val="5300"/>
              <a:buFont typeface="Arial"/>
              <a:buNone/>
            </a:pPr>
            <a:r>
              <a:rPr lang="en-US" sz="5300">
                <a:solidFill>
                  <a:srgbClr val="1464F4"/>
                </a:solidFill>
                <a:latin typeface="Mulish"/>
                <a:ea typeface="Mulish"/>
                <a:cs typeface="Mulish"/>
                <a:sym typeface="Mulish"/>
              </a:rPr>
              <a:t>Thank you</a:t>
            </a:r>
            <a:endParaRPr sz="5300" u="none" cap="none" strike="noStrike">
              <a:solidFill>
                <a:srgbClr val="1464F4"/>
              </a:solidFill>
              <a:latin typeface="Mulish"/>
              <a:ea typeface="Mulish"/>
              <a:cs typeface="Mulish"/>
              <a:sym typeface="Mulish"/>
            </a:endParaRPr>
          </a:p>
        </p:txBody>
      </p:sp>
      <p:sp>
        <p:nvSpPr>
          <p:cNvPr id="280" name="Google Shape;280;p66"/>
          <p:cNvSpPr txBox="1"/>
          <p:nvPr>
            <p:ph idx="1" type="body"/>
          </p:nvPr>
        </p:nvSpPr>
        <p:spPr>
          <a:xfrm>
            <a:off x="774699" y="2441804"/>
            <a:ext cx="9236075" cy="8270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800"/>
              <a:buNone/>
              <a:defRPr sz="1800">
                <a:solidFill>
                  <a:srgbClr val="1464F4"/>
                </a:solidFill>
              </a:defRPr>
            </a:lvl1pPr>
            <a:lvl2pPr indent="-342900" lvl="1" marL="914400" algn="l">
              <a:lnSpc>
                <a:spcPct val="90000"/>
              </a:lnSpc>
              <a:spcBef>
                <a:spcPts val="500"/>
              </a:spcBef>
              <a:spcAft>
                <a:spcPts val="0"/>
              </a:spcAft>
              <a:buClr>
                <a:srgbClr val="1464F4"/>
              </a:buClr>
              <a:buSzPts val="1800"/>
              <a:buChar char="•"/>
              <a:defRPr sz="1800">
                <a:solidFill>
                  <a:srgbClr val="1464F4"/>
                </a:solidFill>
              </a:defRPr>
            </a:lvl2pPr>
            <a:lvl3pPr indent="-342900" lvl="2" marL="1371600" algn="l">
              <a:lnSpc>
                <a:spcPct val="90000"/>
              </a:lnSpc>
              <a:spcBef>
                <a:spcPts val="500"/>
              </a:spcBef>
              <a:spcAft>
                <a:spcPts val="0"/>
              </a:spcAft>
              <a:buClr>
                <a:srgbClr val="1464F4"/>
              </a:buClr>
              <a:buSzPts val="1800"/>
              <a:buChar char="•"/>
              <a:defRPr sz="1800">
                <a:solidFill>
                  <a:srgbClr val="1464F4"/>
                </a:solidFill>
              </a:defRPr>
            </a:lvl3pPr>
            <a:lvl4pPr indent="-342900" lvl="3" marL="1828800" algn="l">
              <a:lnSpc>
                <a:spcPct val="90000"/>
              </a:lnSpc>
              <a:spcBef>
                <a:spcPts val="500"/>
              </a:spcBef>
              <a:spcAft>
                <a:spcPts val="0"/>
              </a:spcAft>
              <a:buClr>
                <a:srgbClr val="1464F4"/>
              </a:buClr>
              <a:buSzPts val="1800"/>
              <a:buChar char="•"/>
              <a:defRPr sz="1800">
                <a:solidFill>
                  <a:srgbClr val="1464F4"/>
                </a:solidFill>
              </a:defRPr>
            </a:lvl4pPr>
            <a:lvl5pPr indent="-342900" lvl="4" marL="2286000" algn="l">
              <a:lnSpc>
                <a:spcPct val="90000"/>
              </a:lnSpc>
              <a:spcBef>
                <a:spcPts val="500"/>
              </a:spcBef>
              <a:spcAft>
                <a:spcPts val="0"/>
              </a:spcAft>
              <a:buClr>
                <a:srgbClr val="1464F4"/>
              </a:buClr>
              <a:buSzPts val="1800"/>
              <a:buChar char="•"/>
              <a:defRPr sz="1800">
                <a:solidFill>
                  <a:srgbClr val="1464F4"/>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1" name="Google Shape;281;p66"/>
          <p:cNvSpPr txBox="1"/>
          <p:nvPr>
            <p:ph idx="2" type="body"/>
          </p:nvPr>
        </p:nvSpPr>
        <p:spPr>
          <a:xfrm>
            <a:off x="774698" y="4602114"/>
            <a:ext cx="9236075" cy="8270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1464F4"/>
              </a:buClr>
              <a:buSzPts val="1300"/>
              <a:buNone/>
              <a:defRPr sz="1300">
                <a:solidFill>
                  <a:srgbClr val="1464F4"/>
                </a:solidFill>
              </a:defRPr>
            </a:lvl1pPr>
            <a:lvl2pPr indent="-311150" lvl="1" marL="914400" algn="l">
              <a:lnSpc>
                <a:spcPct val="90000"/>
              </a:lnSpc>
              <a:spcBef>
                <a:spcPts val="500"/>
              </a:spcBef>
              <a:spcAft>
                <a:spcPts val="0"/>
              </a:spcAft>
              <a:buClr>
                <a:srgbClr val="1464F4"/>
              </a:buClr>
              <a:buSzPts val="1300"/>
              <a:buChar char="•"/>
              <a:defRPr sz="1300">
                <a:solidFill>
                  <a:srgbClr val="1464F4"/>
                </a:solidFill>
              </a:defRPr>
            </a:lvl2pPr>
            <a:lvl3pPr indent="-311150" lvl="2" marL="1371600" algn="l">
              <a:lnSpc>
                <a:spcPct val="90000"/>
              </a:lnSpc>
              <a:spcBef>
                <a:spcPts val="500"/>
              </a:spcBef>
              <a:spcAft>
                <a:spcPts val="0"/>
              </a:spcAft>
              <a:buClr>
                <a:srgbClr val="1464F4"/>
              </a:buClr>
              <a:buSzPts val="1300"/>
              <a:buChar char="•"/>
              <a:defRPr sz="1300">
                <a:solidFill>
                  <a:srgbClr val="1464F4"/>
                </a:solidFill>
              </a:defRPr>
            </a:lvl3pPr>
            <a:lvl4pPr indent="-311150" lvl="3" marL="1828800" algn="l">
              <a:lnSpc>
                <a:spcPct val="90000"/>
              </a:lnSpc>
              <a:spcBef>
                <a:spcPts val="500"/>
              </a:spcBef>
              <a:spcAft>
                <a:spcPts val="0"/>
              </a:spcAft>
              <a:buClr>
                <a:srgbClr val="1464F4"/>
              </a:buClr>
              <a:buSzPts val="1300"/>
              <a:buChar char="•"/>
              <a:defRPr sz="1300">
                <a:solidFill>
                  <a:srgbClr val="1464F4"/>
                </a:solidFill>
              </a:defRPr>
            </a:lvl4pPr>
            <a:lvl5pPr indent="-311150" lvl="4" marL="2286000" algn="l">
              <a:lnSpc>
                <a:spcPct val="90000"/>
              </a:lnSpc>
              <a:spcBef>
                <a:spcPts val="500"/>
              </a:spcBef>
              <a:spcAft>
                <a:spcPts val="0"/>
              </a:spcAft>
              <a:buClr>
                <a:srgbClr val="1464F4"/>
              </a:buClr>
              <a:buSzPts val="1300"/>
              <a:buChar char="•"/>
              <a:defRPr sz="1300">
                <a:solidFill>
                  <a:srgbClr val="1464F4"/>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Vertical Text">
  <p:cSld name="1_Title and Vertical Text">
    <p:spTree>
      <p:nvGrpSpPr>
        <p:cNvPr id="282" name="Shape 282"/>
        <p:cNvGrpSpPr/>
        <p:nvPr/>
      </p:nvGrpSpPr>
      <p:grpSpPr>
        <a:xfrm>
          <a:off x="0" y="0"/>
          <a:ext cx="0" cy="0"/>
          <a:chOff x="0" y="0"/>
          <a:chExt cx="0" cy="0"/>
        </a:xfrm>
      </p:grpSpPr>
      <p:pic>
        <p:nvPicPr>
          <p:cNvPr id="283" name="Google Shape;283;p67"/>
          <p:cNvPicPr preferRelativeResize="0"/>
          <p:nvPr/>
        </p:nvPicPr>
        <p:blipFill rotWithShape="1">
          <a:blip r:embed="rId2">
            <a:alphaModFix/>
          </a:blip>
          <a:srcRect b="0" l="0" r="0" t="0"/>
          <a:stretch/>
        </p:blipFill>
        <p:spPr>
          <a:xfrm>
            <a:off x="1528725" y="1696873"/>
            <a:ext cx="578542" cy="572255"/>
          </a:xfrm>
          <a:prstGeom prst="rect">
            <a:avLst/>
          </a:prstGeom>
          <a:noFill/>
          <a:ln>
            <a:noFill/>
          </a:ln>
        </p:spPr>
      </p:pic>
      <p:pic>
        <p:nvPicPr>
          <p:cNvPr id="284" name="Google Shape;284;p67"/>
          <p:cNvPicPr preferRelativeResize="0"/>
          <p:nvPr/>
        </p:nvPicPr>
        <p:blipFill rotWithShape="1">
          <a:blip r:embed="rId3">
            <a:alphaModFix/>
          </a:blip>
          <a:srcRect b="0" l="0" r="0" t="0"/>
          <a:stretch/>
        </p:blipFill>
        <p:spPr>
          <a:xfrm>
            <a:off x="1587498" y="4192126"/>
            <a:ext cx="546954" cy="546955"/>
          </a:xfrm>
          <a:prstGeom prst="rect">
            <a:avLst/>
          </a:prstGeom>
          <a:noFill/>
          <a:ln>
            <a:noFill/>
          </a:ln>
        </p:spPr>
      </p:pic>
      <p:pic>
        <p:nvPicPr>
          <p:cNvPr id="285" name="Google Shape;285;p67"/>
          <p:cNvPicPr preferRelativeResize="0"/>
          <p:nvPr/>
        </p:nvPicPr>
        <p:blipFill rotWithShape="1">
          <a:blip r:embed="rId4">
            <a:alphaModFix/>
          </a:blip>
          <a:srcRect b="0" l="0" r="0" t="0"/>
          <a:stretch/>
        </p:blipFill>
        <p:spPr>
          <a:xfrm>
            <a:off x="4068777" y="1696873"/>
            <a:ext cx="641124" cy="571255"/>
          </a:xfrm>
          <a:prstGeom prst="rect">
            <a:avLst/>
          </a:prstGeom>
          <a:noFill/>
          <a:ln>
            <a:noFill/>
          </a:ln>
        </p:spPr>
      </p:pic>
      <p:pic>
        <p:nvPicPr>
          <p:cNvPr id="286" name="Google Shape;286;p67"/>
          <p:cNvPicPr preferRelativeResize="0"/>
          <p:nvPr/>
        </p:nvPicPr>
        <p:blipFill rotWithShape="1">
          <a:blip r:embed="rId5">
            <a:alphaModFix/>
          </a:blip>
          <a:srcRect b="0" l="0" r="0" t="0"/>
          <a:stretch/>
        </p:blipFill>
        <p:spPr>
          <a:xfrm>
            <a:off x="2866288" y="2988422"/>
            <a:ext cx="578542" cy="461026"/>
          </a:xfrm>
          <a:prstGeom prst="rect">
            <a:avLst/>
          </a:prstGeom>
          <a:noFill/>
          <a:ln>
            <a:noFill/>
          </a:ln>
        </p:spPr>
      </p:pic>
      <p:pic>
        <p:nvPicPr>
          <p:cNvPr id="287" name="Google Shape;287;p67"/>
          <p:cNvPicPr preferRelativeResize="0"/>
          <p:nvPr/>
        </p:nvPicPr>
        <p:blipFill rotWithShape="1">
          <a:blip r:embed="rId6">
            <a:alphaModFix/>
          </a:blip>
          <a:srcRect b="0" l="0" r="0" t="0"/>
          <a:stretch/>
        </p:blipFill>
        <p:spPr>
          <a:xfrm>
            <a:off x="5392702" y="1700966"/>
            <a:ext cx="718045" cy="573897"/>
          </a:xfrm>
          <a:prstGeom prst="rect">
            <a:avLst/>
          </a:prstGeom>
          <a:noFill/>
          <a:ln>
            <a:noFill/>
          </a:ln>
        </p:spPr>
      </p:pic>
      <p:pic>
        <p:nvPicPr>
          <p:cNvPr id="288" name="Google Shape;288;p67"/>
          <p:cNvPicPr preferRelativeResize="0"/>
          <p:nvPr/>
        </p:nvPicPr>
        <p:blipFill rotWithShape="1">
          <a:blip r:embed="rId7">
            <a:alphaModFix/>
          </a:blip>
          <a:srcRect b="0" l="0" r="0" t="0"/>
          <a:stretch/>
        </p:blipFill>
        <p:spPr>
          <a:xfrm>
            <a:off x="4100836" y="3011518"/>
            <a:ext cx="395272" cy="451330"/>
          </a:xfrm>
          <a:prstGeom prst="rect">
            <a:avLst/>
          </a:prstGeom>
          <a:noFill/>
          <a:ln>
            <a:noFill/>
          </a:ln>
        </p:spPr>
      </p:pic>
      <p:pic>
        <p:nvPicPr>
          <p:cNvPr id="289" name="Google Shape;289;p67"/>
          <p:cNvPicPr preferRelativeResize="0"/>
          <p:nvPr/>
        </p:nvPicPr>
        <p:blipFill rotWithShape="1">
          <a:blip r:embed="rId8">
            <a:alphaModFix/>
          </a:blip>
          <a:srcRect b="0" l="0" r="0" t="0"/>
          <a:stretch/>
        </p:blipFill>
        <p:spPr>
          <a:xfrm>
            <a:off x="7797620" y="1696873"/>
            <a:ext cx="431192" cy="573403"/>
          </a:xfrm>
          <a:prstGeom prst="rect">
            <a:avLst/>
          </a:prstGeom>
          <a:noFill/>
          <a:ln>
            <a:noFill/>
          </a:ln>
        </p:spPr>
      </p:pic>
      <p:pic>
        <p:nvPicPr>
          <p:cNvPr id="290" name="Google Shape;290;p67"/>
          <p:cNvPicPr preferRelativeResize="0"/>
          <p:nvPr/>
        </p:nvPicPr>
        <p:blipFill rotWithShape="1">
          <a:blip r:embed="rId9">
            <a:alphaModFix/>
          </a:blip>
          <a:srcRect b="0" l="0" r="0" t="0"/>
          <a:stretch/>
        </p:blipFill>
        <p:spPr>
          <a:xfrm>
            <a:off x="6555750" y="1696873"/>
            <a:ext cx="723166" cy="560821"/>
          </a:xfrm>
          <a:prstGeom prst="rect">
            <a:avLst/>
          </a:prstGeom>
          <a:noFill/>
          <a:ln>
            <a:noFill/>
          </a:ln>
        </p:spPr>
      </p:pic>
      <p:pic>
        <p:nvPicPr>
          <p:cNvPr id="291" name="Google Shape;291;p67"/>
          <p:cNvPicPr preferRelativeResize="0"/>
          <p:nvPr/>
        </p:nvPicPr>
        <p:blipFill rotWithShape="1">
          <a:blip r:embed="rId10">
            <a:alphaModFix/>
          </a:blip>
          <a:srcRect b="0" l="0" r="0" t="0"/>
          <a:stretch/>
        </p:blipFill>
        <p:spPr>
          <a:xfrm>
            <a:off x="6477333" y="4265792"/>
            <a:ext cx="578542" cy="432142"/>
          </a:xfrm>
          <a:prstGeom prst="rect">
            <a:avLst/>
          </a:prstGeom>
          <a:noFill/>
          <a:ln>
            <a:noFill/>
          </a:ln>
        </p:spPr>
      </p:pic>
      <p:pic>
        <p:nvPicPr>
          <p:cNvPr id="292" name="Google Shape;292;p67"/>
          <p:cNvPicPr preferRelativeResize="0"/>
          <p:nvPr/>
        </p:nvPicPr>
        <p:blipFill rotWithShape="1">
          <a:blip r:embed="rId11">
            <a:alphaModFix/>
          </a:blip>
          <a:srcRect b="0" l="0" r="0" t="0"/>
          <a:stretch/>
        </p:blipFill>
        <p:spPr>
          <a:xfrm>
            <a:off x="2796536" y="5509879"/>
            <a:ext cx="718045" cy="430825"/>
          </a:xfrm>
          <a:prstGeom prst="rect">
            <a:avLst/>
          </a:prstGeom>
          <a:noFill/>
          <a:ln>
            <a:noFill/>
          </a:ln>
        </p:spPr>
      </p:pic>
      <p:pic>
        <p:nvPicPr>
          <p:cNvPr id="293" name="Google Shape;293;p67"/>
          <p:cNvPicPr preferRelativeResize="0"/>
          <p:nvPr/>
        </p:nvPicPr>
        <p:blipFill rotWithShape="1">
          <a:blip r:embed="rId12">
            <a:alphaModFix/>
          </a:blip>
          <a:srcRect b="0" l="0" r="0" t="0"/>
          <a:stretch/>
        </p:blipFill>
        <p:spPr>
          <a:xfrm>
            <a:off x="4082891" y="5509878"/>
            <a:ext cx="574546" cy="446286"/>
          </a:xfrm>
          <a:prstGeom prst="rect">
            <a:avLst/>
          </a:prstGeom>
          <a:noFill/>
          <a:ln>
            <a:noFill/>
          </a:ln>
        </p:spPr>
      </p:pic>
      <p:pic>
        <p:nvPicPr>
          <p:cNvPr id="294" name="Google Shape;294;p67"/>
          <p:cNvPicPr preferRelativeResize="0"/>
          <p:nvPr/>
        </p:nvPicPr>
        <p:blipFill rotWithShape="1">
          <a:blip r:embed="rId13">
            <a:alphaModFix/>
          </a:blip>
          <a:srcRect b="0" l="0" r="0" t="0"/>
          <a:stretch/>
        </p:blipFill>
        <p:spPr>
          <a:xfrm>
            <a:off x="1602400" y="2931217"/>
            <a:ext cx="431185" cy="575430"/>
          </a:xfrm>
          <a:prstGeom prst="rect">
            <a:avLst/>
          </a:prstGeom>
          <a:noFill/>
          <a:ln>
            <a:noFill/>
          </a:ln>
        </p:spPr>
      </p:pic>
      <p:pic>
        <p:nvPicPr>
          <p:cNvPr id="295" name="Google Shape;295;p67"/>
          <p:cNvPicPr preferRelativeResize="0"/>
          <p:nvPr/>
        </p:nvPicPr>
        <p:blipFill rotWithShape="1">
          <a:blip r:embed="rId14">
            <a:alphaModFix/>
          </a:blip>
          <a:srcRect b="0" l="0" r="0" t="0"/>
          <a:stretch/>
        </p:blipFill>
        <p:spPr>
          <a:xfrm>
            <a:off x="2866289" y="4251206"/>
            <a:ext cx="578542" cy="451321"/>
          </a:xfrm>
          <a:prstGeom prst="rect">
            <a:avLst/>
          </a:prstGeom>
          <a:noFill/>
          <a:ln>
            <a:noFill/>
          </a:ln>
        </p:spPr>
      </p:pic>
      <p:pic>
        <p:nvPicPr>
          <p:cNvPr id="296" name="Google Shape;296;p67"/>
          <p:cNvPicPr preferRelativeResize="0"/>
          <p:nvPr/>
        </p:nvPicPr>
        <p:blipFill rotWithShape="1">
          <a:blip r:embed="rId15">
            <a:alphaModFix/>
          </a:blip>
          <a:srcRect b="0" l="0" r="0" t="0"/>
          <a:stretch/>
        </p:blipFill>
        <p:spPr>
          <a:xfrm>
            <a:off x="5389058" y="4251206"/>
            <a:ext cx="395282" cy="452324"/>
          </a:xfrm>
          <a:prstGeom prst="rect">
            <a:avLst/>
          </a:prstGeom>
          <a:noFill/>
          <a:ln>
            <a:noFill/>
          </a:ln>
        </p:spPr>
      </p:pic>
      <p:pic>
        <p:nvPicPr>
          <p:cNvPr id="297" name="Google Shape;297;p67"/>
          <p:cNvPicPr preferRelativeResize="0"/>
          <p:nvPr/>
        </p:nvPicPr>
        <p:blipFill rotWithShape="1">
          <a:blip r:embed="rId16">
            <a:alphaModFix/>
          </a:blip>
          <a:srcRect b="0" l="0" r="0" t="0"/>
          <a:stretch/>
        </p:blipFill>
        <p:spPr>
          <a:xfrm>
            <a:off x="2866288" y="1696873"/>
            <a:ext cx="578538" cy="575430"/>
          </a:xfrm>
          <a:prstGeom prst="rect">
            <a:avLst/>
          </a:prstGeom>
          <a:noFill/>
          <a:ln>
            <a:noFill/>
          </a:ln>
        </p:spPr>
      </p:pic>
      <p:pic>
        <p:nvPicPr>
          <p:cNvPr id="298" name="Google Shape;298;p67"/>
          <p:cNvPicPr preferRelativeResize="0"/>
          <p:nvPr/>
        </p:nvPicPr>
        <p:blipFill rotWithShape="1">
          <a:blip r:embed="rId17">
            <a:alphaModFix/>
          </a:blip>
          <a:srcRect b="0" l="0" r="0" t="0"/>
          <a:stretch/>
        </p:blipFill>
        <p:spPr>
          <a:xfrm>
            <a:off x="5333849" y="3055314"/>
            <a:ext cx="505701" cy="451330"/>
          </a:xfrm>
          <a:prstGeom prst="rect">
            <a:avLst/>
          </a:prstGeom>
          <a:noFill/>
          <a:ln>
            <a:noFill/>
          </a:ln>
        </p:spPr>
      </p:pic>
      <p:pic>
        <p:nvPicPr>
          <p:cNvPr id="299" name="Google Shape;299;p67"/>
          <p:cNvPicPr preferRelativeResize="0"/>
          <p:nvPr/>
        </p:nvPicPr>
        <p:blipFill rotWithShape="1">
          <a:blip r:embed="rId18">
            <a:alphaModFix/>
          </a:blip>
          <a:srcRect b="0" l="0" r="0" t="0"/>
          <a:stretch/>
        </p:blipFill>
        <p:spPr>
          <a:xfrm>
            <a:off x="6553946" y="2935150"/>
            <a:ext cx="723167" cy="509320"/>
          </a:xfrm>
          <a:prstGeom prst="rect">
            <a:avLst/>
          </a:prstGeom>
          <a:noFill/>
          <a:ln>
            <a:noFill/>
          </a:ln>
        </p:spPr>
      </p:pic>
      <p:pic>
        <p:nvPicPr>
          <p:cNvPr id="300" name="Google Shape;300;p67"/>
          <p:cNvPicPr preferRelativeResize="0"/>
          <p:nvPr/>
        </p:nvPicPr>
        <p:blipFill rotWithShape="1">
          <a:blip r:embed="rId19">
            <a:alphaModFix/>
          </a:blip>
          <a:srcRect b="0" l="0" r="0" t="0"/>
          <a:stretch/>
        </p:blipFill>
        <p:spPr>
          <a:xfrm>
            <a:off x="9909891" y="1700199"/>
            <a:ext cx="718045" cy="575438"/>
          </a:xfrm>
          <a:prstGeom prst="rect">
            <a:avLst/>
          </a:prstGeom>
          <a:noFill/>
          <a:ln>
            <a:noFill/>
          </a:ln>
        </p:spPr>
      </p:pic>
      <p:pic>
        <p:nvPicPr>
          <p:cNvPr id="301" name="Google Shape;301;p67"/>
          <p:cNvPicPr preferRelativeResize="0"/>
          <p:nvPr/>
        </p:nvPicPr>
        <p:blipFill rotWithShape="1">
          <a:blip r:embed="rId20">
            <a:alphaModFix/>
          </a:blip>
          <a:srcRect b="0" l="0" r="0" t="0"/>
          <a:stretch/>
        </p:blipFill>
        <p:spPr>
          <a:xfrm>
            <a:off x="7794793" y="2949918"/>
            <a:ext cx="505696" cy="505698"/>
          </a:xfrm>
          <a:prstGeom prst="rect">
            <a:avLst/>
          </a:prstGeom>
          <a:noFill/>
          <a:ln>
            <a:noFill/>
          </a:ln>
        </p:spPr>
      </p:pic>
      <p:pic>
        <p:nvPicPr>
          <p:cNvPr id="302" name="Google Shape;302;p67"/>
          <p:cNvPicPr preferRelativeResize="0"/>
          <p:nvPr/>
        </p:nvPicPr>
        <p:blipFill rotWithShape="1">
          <a:blip r:embed="rId21">
            <a:alphaModFix/>
          </a:blip>
          <a:srcRect b="0" l="0" r="0" t="0"/>
          <a:stretch/>
        </p:blipFill>
        <p:spPr>
          <a:xfrm>
            <a:off x="4138703" y="4253735"/>
            <a:ext cx="319548" cy="423737"/>
          </a:xfrm>
          <a:prstGeom prst="rect">
            <a:avLst/>
          </a:prstGeom>
          <a:noFill/>
          <a:ln>
            <a:noFill/>
          </a:ln>
        </p:spPr>
      </p:pic>
      <p:pic>
        <p:nvPicPr>
          <p:cNvPr id="303" name="Google Shape;303;p67"/>
          <p:cNvPicPr preferRelativeResize="0"/>
          <p:nvPr/>
        </p:nvPicPr>
        <p:blipFill rotWithShape="1">
          <a:blip r:embed="rId22">
            <a:alphaModFix/>
          </a:blip>
          <a:srcRect b="0" l="0" r="0" t="0"/>
          <a:stretch/>
        </p:blipFill>
        <p:spPr>
          <a:xfrm>
            <a:off x="8747491" y="1676764"/>
            <a:ext cx="641124" cy="566961"/>
          </a:xfrm>
          <a:prstGeom prst="rect">
            <a:avLst/>
          </a:prstGeom>
          <a:noFill/>
          <a:ln>
            <a:noFill/>
          </a:ln>
        </p:spPr>
      </p:pic>
      <p:pic>
        <p:nvPicPr>
          <p:cNvPr id="304" name="Google Shape;304;p67"/>
          <p:cNvPicPr preferRelativeResize="0"/>
          <p:nvPr/>
        </p:nvPicPr>
        <p:blipFill rotWithShape="1">
          <a:blip r:embed="rId23">
            <a:alphaModFix/>
          </a:blip>
          <a:srcRect b="0" l="0" r="0" t="0"/>
          <a:stretch/>
        </p:blipFill>
        <p:spPr>
          <a:xfrm>
            <a:off x="9907333" y="2991710"/>
            <a:ext cx="723167" cy="578544"/>
          </a:xfrm>
          <a:prstGeom prst="rect">
            <a:avLst/>
          </a:prstGeom>
          <a:noFill/>
          <a:ln>
            <a:noFill/>
          </a:ln>
        </p:spPr>
      </p:pic>
      <p:pic>
        <p:nvPicPr>
          <p:cNvPr id="305" name="Google Shape;305;p67"/>
          <p:cNvPicPr preferRelativeResize="0"/>
          <p:nvPr/>
        </p:nvPicPr>
        <p:blipFill rotWithShape="1">
          <a:blip r:embed="rId24">
            <a:alphaModFix/>
          </a:blip>
          <a:srcRect b="0" l="0" r="0" t="0"/>
          <a:stretch/>
        </p:blipFill>
        <p:spPr>
          <a:xfrm>
            <a:off x="9995440" y="4257269"/>
            <a:ext cx="578541" cy="585361"/>
          </a:xfrm>
          <a:prstGeom prst="rect">
            <a:avLst/>
          </a:prstGeom>
          <a:noFill/>
          <a:ln>
            <a:noFill/>
          </a:ln>
        </p:spPr>
      </p:pic>
      <p:pic>
        <p:nvPicPr>
          <p:cNvPr id="306" name="Google Shape;306;p67"/>
          <p:cNvPicPr preferRelativeResize="0"/>
          <p:nvPr/>
        </p:nvPicPr>
        <p:blipFill rotWithShape="1">
          <a:blip r:embed="rId25">
            <a:alphaModFix/>
          </a:blip>
          <a:srcRect b="0" l="0" r="0" t="0"/>
          <a:stretch/>
        </p:blipFill>
        <p:spPr>
          <a:xfrm>
            <a:off x="7723937" y="4244691"/>
            <a:ext cx="505696" cy="505698"/>
          </a:xfrm>
          <a:prstGeom prst="rect">
            <a:avLst/>
          </a:prstGeom>
          <a:noFill/>
          <a:ln>
            <a:noFill/>
          </a:ln>
        </p:spPr>
      </p:pic>
      <p:pic>
        <p:nvPicPr>
          <p:cNvPr id="307" name="Google Shape;307;p67"/>
          <p:cNvPicPr preferRelativeResize="0"/>
          <p:nvPr/>
        </p:nvPicPr>
        <p:blipFill rotWithShape="1">
          <a:blip r:embed="rId26">
            <a:alphaModFix/>
          </a:blip>
          <a:srcRect b="0" l="0" r="0" t="0"/>
          <a:stretch/>
        </p:blipFill>
        <p:spPr>
          <a:xfrm>
            <a:off x="8831010" y="4244691"/>
            <a:ext cx="505696" cy="505698"/>
          </a:xfrm>
          <a:prstGeom prst="rect">
            <a:avLst/>
          </a:prstGeom>
          <a:noFill/>
          <a:ln>
            <a:noFill/>
          </a:ln>
        </p:spPr>
      </p:pic>
      <p:pic>
        <p:nvPicPr>
          <p:cNvPr id="308" name="Google Shape;308;p67"/>
          <p:cNvPicPr preferRelativeResize="0"/>
          <p:nvPr/>
        </p:nvPicPr>
        <p:blipFill rotWithShape="1">
          <a:blip r:embed="rId27">
            <a:alphaModFix/>
          </a:blip>
          <a:srcRect b="0" l="0" r="0" t="0"/>
          <a:stretch/>
        </p:blipFill>
        <p:spPr>
          <a:xfrm>
            <a:off x="8778786" y="2991710"/>
            <a:ext cx="578531" cy="578544"/>
          </a:xfrm>
          <a:prstGeom prst="rect">
            <a:avLst/>
          </a:prstGeom>
          <a:noFill/>
          <a:ln>
            <a:noFill/>
          </a:ln>
        </p:spPr>
      </p:pic>
      <p:pic>
        <p:nvPicPr>
          <p:cNvPr id="309" name="Google Shape;309;p67"/>
          <p:cNvPicPr preferRelativeResize="0"/>
          <p:nvPr/>
        </p:nvPicPr>
        <p:blipFill rotWithShape="1">
          <a:blip r:embed="rId28">
            <a:alphaModFix/>
          </a:blip>
          <a:srcRect b="0" l="0" r="0" t="0"/>
          <a:stretch/>
        </p:blipFill>
        <p:spPr>
          <a:xfrm>
            <a:off x="1602410" y="5504265"/>
            <a:ext cx="505697" cy="442051"/>
          </a:xfrm>
          <a:prstGeom prst="rect">
            <a:avLst/>
          </a:prstGeom>
          <a:noFill/>
          <a:ln>
            <a:noFill/>
          </a:ln>
        </p:spPr>
      </p:pic>
      <p:pic>
        <p:nvPicPr>
          <p:cNvPr id="310" name="Google Shape;310;p67"/>
          <p:cNvPicPr preferRelativeResize="0"/>
          <p:nvPr/>
        </p:nvPicPr>
        <p:blipFill rotWithShape="1">
          <a:blip r:embed="rId29">
            <a:alphaModFix/>
          </a:blip>
          <a:srcRect b="0" l="0" r="0" t="0"/>
          <a:stretch/>
        </p:blipFill>
        <p:spPr>
          <a:xfrm>
            <a:off x="5273443" y="5294662"/>
            <a:ext cx="718045" cy="721369"/>
          </a:xfrm>
          <a:prstGeom prst="rect">
            <a:avLst/>
          </a:prstGeom>
          <a:noFill/>
          <a:ln>
            <a:noFill/>
          </a:ln>
        </p:spPr>
      </p:pic>
      <p:sp>
        <p:nvSpPr>
          <p:cNvPr id="311" name="Google Shape;311;p67"/>
          <p:cNvSpPr txBox="1"/>
          <p:nvPr/>
        </p:nvSpPr>
        <p:spPr>
          <a:xfrm>
            <a:off x="3029550" y="406000"/>
            <a:ext cx="6132900" cy="775800"/>
          </a:xfrm>
          <a:prstGeom prst="rect">
            <a:avLst/>
          </a:prstGeom>
          <a:noFill/>
          <a:ln>
            <a:noFill/>
          </a:ln>
        </p:spPr>
        <p:txBody>
          <a:bodyPr anchorCtr="0" anchor="t" bIns="91425" lIns="91425" spcFirstLastPara="1" rIns="91425" wrap="square" tIns="91425">
            <a:spAutoFit/>
          </a:bodyPr>
          <a:lstStyle/>
          <a:p>
            <a:pPr indent="0" lvl="0" marL="0" marR="0" rtl="0" algn="ctr">
              <a:lnSpc>
                <a:spcPct val="80000"/>
              </a:lnSpc>
              <a:spcBef>
                <a:spcPts val="0"/>
              </a:spcBef>
              <a:spcAft>
                <a:spcPts val="0"/>
              </a:spcAft>
              <a:buClr>
                <a:srgbClr val="000000"/>
              </a:buClr>
              <a:buSzPts val="3400"/>
              <a:buFont typeface="Arial"/>
              <a:buNone/>
            </a:pPr>
            <a:r>
              <a:rPr lang="en-US" sz="4800">
                <a:solidFill>
                  <a:srgbClr val="0064FC"/>
                </a:solidFill>
                <a:latin typeface="Mulish ExtraLight"/>
                <a:ea typeface="Mulish ExtraLight"/>
                <a:cs typeface="Mulish ExtraLight"/>
                <a:sym typeface="Mulish ExtraLight"/>
              </a:rPr>
              <a:t>Extra Icons</a:t>
            </a:r>
            <a:endParaRPr b="0" i="0" sz="4800" u="none" cap="none" strike="noStrike">
              <a:solidFill>
                <a:srgbClr val="0064FC"/>
              </a:solidFill>
              <a:latin typeface="Mulish ExtraLight"/>
              <a:ea typeface="Mulish ExtraLight"/>
              <a:cs typeface="Mulish ExtraLight"/>
              <a:sym typeface="Mulish ExtraLight"/>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4" Type="http://schemas.openxmlformats.org/officeDocument/2006/relationships/theme" Target="../theme/theme4.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theme" Target="../theme/theme3.xml"/><Relationship Id="rId1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30.xml"/><Relationship Id="rId3" Type="http://schemas.openxmlformats.org/officeDocument/2006/relationships/slideLayout" Target="../slideLayouts/slideLayout31.xml"/><Relationship Id="rId4" Type="http://schemas.openxmlformats.org/officeDocument/2006/relationships/slideLayout" Target="../slideLayouts/slideLayout32.xml"/><Relationship Id="rId5" Type="http://schemas.openxmlformats.org/officeDocument/2006/relationships/slideLayout" Target="../slideLayouts/slideLayout33.xml"/><Relationship Id="rId6" Type="http://schemas.openxmlformats.org/officeDocument/2006/relationships/slideLayout" Target="../slideLayouts/slideLayout34.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5300"/>
              <a:buFont typeface="Mulish SemiBold"/>
              <a:buNone/>
              <a:defRPr b="0" i="0" sz="5300" u="none" cap="none" strike="noStrike">
                <a:solidFill>
                  <a:schemeClr val="dk1"/>
                </a:solidFill>
                <a:latin typeface="Mulish SemiBold"/>
                <a:ea typeface="Mulish SemiBold"/>
                <a:cs typeface="Mulish SemiBold"/>
                <a:sym typeface="Mulish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3400"/>
              <a:buFont typeface="Arial"/>
              <a:buNone/>
              <a:defRPr b="0" i="0" sz="3400" u="none" cap="none" strike="noStrike">
                <a:solidFill>
                  <a:schemeClr val="dk1"/>
                </a:solidFill>
                <a:latin typeface="Mulish Medium"/>
                <a:ea typeface="Mulish Medium"/>
                <a:cs typeface="Mulish Medium"/>
                <a:sym typeface="Mulish Medium"/>
              </a:defRPr>
            </a:lvl1pPr>
            <a:lvl2pPr indent="-387350" lvl="1" marL="9144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2pPr>
            <a:lvl3pPr indent="-342900" lvl="2" marL="1371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Mulish"/>
                <a:ea typeface="Mulish"/>
                <a:cs typeface="Mulish"/>
                <a:sym typeface="Mulish"/>
              </a:defRPr>
            </a:lvl3pPr>
            <a:lvl4pPr indent="-311150" lvl="3" marL="1828800" marR="0" rtl="0" algn="l">
              <a:lnSpc>
                <a:spcPct val="90000"/>
              </a:lnSpc>
              <a:spcBef>
                <a:spcPts val="500"/>
              </a:spcBef>
              <a:spcAft>
                <a:spcPts val="0"/>
              </a:spcAft>
              <a:buClr>
                <a:schemeClr val="dk1"/>
              </a:buClr>
              <a:buSzPts val="1300"/>
              <a:buFont typeface="Arial"/>
              <a:buChar char="•"/>
              <a:defRPr b="0" i="0" sz="1300" u="none" cap="none" strike="noStrike">
                <a:solidFill>
                  <a:schemeClr val="dk1"/>
                </a:solidFill>
                <a:latin typeface="Mulish"/>
                <a:ea typeface="Mulish"/>
                <a:cs typeface="Mulish"/>
                <a:sym typeface="Mulish"/>
              </a:defRPr>
            </a:lvl4pPr>
            <a:lvl5pPr indent="-292100" lvl="4" marL="2286000" marR="0" rtl="0" algn="l">
              <a:lnSpc>
                <a:spcPct val="90000"/>
              </a:lnSpc>
              <a:spcBef>
                <a:spcPts val="500"/>
              </a:spcBef>
              <a:spcAft>
                <a:spcPts val="0"/>
              </a:spcAft>
              <a:buClr>
                <a:schemeClr val="dk1"/>
              </a:buClr>
              <a:buSzPts val="1000"/>
              <a:buFont typeface="Arial"/>
              <a:buChar char="•"/>
              <a:defRPr b="0" i="0" sz="1000" u="none" cap="none" strike="noStrike">
                <a:solidFill>
                  <a:schemeClr val="dk1"/>
                </a:solidFill>
                <a:latin typeface="Mulish"/>
                <a:ea typeface="Mulish"/>
                <a:cs typeface="Mulish"/>
                <a:sym typeface="Mulish"/>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id="12" name="Google Shape;12;p31"/>
          <p:cNvPicPr preferRelativeResize="0"/>
          <p:nvPr/>
        </p:nvPicPr>
        <p:blipFill rotWithShape="1">
          <a:blip r:embed="rId1">
            <a:alphaModFix/>
          </a:blip>
          <a:srcRect b="0" l="0" r="0" t="0"/>
          <a:stretch/>
        </p:blipFill>
        <p:spPr>
          <a:xfrm>
            <a:off x="-1835145" y="0"/>
            <a:ext cx="1686160" cy="1924319"/>
          </a:xfrm>
          <a:prstGeom prst="rect">
            <a:avLst/>
          </a:prstGeom>
          <a:noFill/>
          <a:ln>
            <a:noFill/>
          </a:ln>
        </p:spPr>
      </p:pic>
      <p:sp>
        <p:nvSpPr>
          <p:cNvPr id="13" name="Google Shape;13;p31"/>
          <p:cNvSpPr txBox="1"/>
          <p:nvPr/>
        </p:nvSpPr>
        <p:spPr>
          <a:xfrm>
            <a:off x="-1835145" y="2028825"/>
            <a:ext cx="1686160"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800" u="none" cap="none" strike="noStrike">
                <a:solidFill>
                  <a:schemeClr val="dk1"/>
                </a:solidFill>
                <a:latin typeface="Mulish"/>
                <a:ea typeface="Mulish"/>
                <a:cs typeface="Mulish"/>
                <a:sym typeface="Mulish"/>
              </a:rPr>
              <a:t>Header: 53</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Tittle: 34</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Sub-tittle: 25</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Text: 18</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Note: 13 - 10</a:t>
            </a:r>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 name="Shape 79"/>
        <p:cNvGrpSpPr/>
        <p:nvPr/>
      </p:nvGrpSpPr>
      <p:grpSpPr>
        <a:xfrm>
          <a:off x="0" y="0"/>
          <a:ext cx="0" cy="0"/>
          <a:chOff x="0" y="0"/>
          <a:chExt cx="0" cy="0"/>
        </a:xfrm>
      </p:grpSpPr>
      <p:sp>
        <p:nvSpPr>
          <p:cNvPr id="80" name="Google Shape;80;p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5300"/>
              <a:buFont typeface="Mulish SemiBold"/>
              <a:buNone/>
              <a:defRPr b="0" i="0" sz="5300" u="none" cap="none" strike="noStrike">
                <a:solidFill>
                  <a:schemeClr val="dk1"/>
                </a:solidFill>
                <a:latin typeface="Mulish SemiBold"/>
                <a:ea typeface="Mulish SemiBold"/>
                <a:cs typeface="Mulish SemiBold"/>
                <a:sym typeface="Mulish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1" name="Google Shape;81;p3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500"/>
              <a:buFont typeface="Arial"/>
              <a:buNone/>
              <a:defRPr b="0" i="0" sz="2500" u="none" cap="none" strike="noStrike">
                <a:solidFill>
                  <a:schemeClr val="dk1"/>
                </a:solidFill>
                <a:latin typeface="Mulish"/>
                <a:ea typeface="Mulish"/>
                <a:cs typeface="Mulish"/>
                <a:sym typeface="Mulish"/>
              </a:defRPr>
            </a:lvl1pPr>
            <a:lvl2pPr indent="-387350" lvl="1" marL="9144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2pPr>
            <a:lvl3pPr indent="-387350" lvl="2" marL="13716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3pPr>
            <a:lvl4pPr indent="-387350" lvl="3" marL="18288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4pPr>
            <a:lvl5pPr indent="-387350" lvl="4" marL="22860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id="82" name="Google Shape;82;p33"/>
          <p:cNvPicPr preferRelativeResize="0"/>
          <p:nvPr/>
        </p:nvPicPr>
        <p:blipFill rotWithShape="1">
          <a:blip r:embed="rId1">
            <a:alphaModFix/>
          </a:blip>
          <a:srcRect b="0" l="0" r="0" t="0"/>
          <a:stretch/>
        </p:blipFill>
        <p:spPr>
          <a:xfrm>
            <a:off x="-1804322" y="0"/>
            <a:ext cx="1686160" cy="1924319"/>
          </a:xfrm>
          <a:prstGeom prst="rect">
            <a:avLst/>
          </a:prstGeom>
          <a:noFill/>
          <a:ln>
            <a:noFill/>
          </a:ln>
        </p:spPr>
      </p:pic>
      <p:sp>
        <p:nvSpPr>
          <p:cNvPr id="83" name="Google Shape;83;p33"/>
          <p:cNvSpPr txBox="1"/>
          <p:nvPr/>
        </p:nvSpPr>
        <p:spPr>
          <a:xfrm>
            <a:off x="-1804322" y="2028825"/>
            <a:ext cx="1686160"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Mulish"/>
                <a:ea typeface="Mulish"/>
                <a:cs typeface="Mulish"/>
                <a:sym typeface="Mulish"/>
              </a:rPr>
              <a:t>Header: 53</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Tittle: 34</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Sub-tittle: 25</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Text: 18</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Note: 13 - 10</a:t>
            </a:r>
            <a:endParaRPr/>
          </a:p>
        </p:txBody>
      </p:sp>
    </p:spTree>
  </p:cSld>
  <p:clrMap accent1="accent1" accent2="accent2" accent3="accent3" accent4="accent4" accent5="accent5" accent6="accent6" bg1="lt1" bg2="dk2" tx1="dk1" tx2="lt2" folHlink="folHlink" hlink="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9" name="Shape 259"/>
        <p:cNvGrpSpPr/>
        <p:nvPr/>
      </p:nvGrpSpPr>
      <p:grpSpPr>
        <a:xfrm>
          <a:off x="0" y="0"/>
          <a:ext cx="0" cy="0"/>
          <a:chOff x="0" y="0"/>
          <a:chExt cx="0" cy="0"/>
        </a:xfrm>
      </p:grpSpPr>
      <p:sp>
        <p:nvSpPr>
          <p:cNvPr id="260" name="Google Shape;260;p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5300"/>
              <a:buFont typeface="Mulish SemiBold"/>
              <a:buNone/>
              <a:defRPr b="0" i="0" sz="5300" u="none" cap="none" strike="noStrike">
                <a:solidFill>
                  <a:schemeClr val="dk1"/>
                </a:solidFill>
                <a:latin typeface="Mulish SemiBold"/>
                <a:ea typeface="Mulish SemiBold"/>
                <a:cs typeface="Mulish SemiBold"/>
                <a:sym typeface="Mulish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1" name="Google Shape;261;p4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228600" lvl="0" marL="457200" marR="0" rtl="0" algn="l">
              <a:lnSpc>
                <a:spcPct val="90000"/>
              </a:lnSpc>
              <a:spcBef>
                <a:spcPts val="1000"/>
              </a:spcBef>
              <a:spcAft>
                <a:spcPts val="0"/>
              </a:spcAft>
              <a:buClr>
                <a:schemeClr val="dk1"/>
              </a:buClr>
              <a:buSzPts val="2500"/>
              <a:buFont typeface="Arial"/>
              <a:buNone/>
              <a:defRPr b="0" i="0" sz="2500" u="none" cap="none" strike="noStrike">
                <a:solidFill>
                  <a:schemeClr val="dk1"/>
                </a:solidFill>
                <a:latin typeface="Mulish"/>
                <a:ea typeface="Mulish"/>
                <a:cs typeface="Mulish"/>
                <a:sym typeface="Mulish"/>
              </a:defRPr>
            </a:lvl1pPr>
            <a:lvl2pPr indent="-387350" lvl="1" marL="9144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2pPr>
            <a:lvl3pPr indent="-387350" lvl="2" marL="13716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3pPr>
            <a:lvl4pPr indent="-387350" lvl="3" marL="18288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4pPr>
            <a:lvl5pPr indent="-387350" lvl="4" marL="2286000" marR="0" rtl="0" algn="l">
              <a:lnSpc>
                <a:spcPct val="90000"/>
              </a:lnSpc>
              <a:spcBef>
                <a:spcPts val="500"/>
              </a:spcBef>
              <a:spcAft>
                <a:spcPts val="0"/>
              </a:spcAft>
              <a:buClr>
                <a:schemeClr val="dk1"/>
              </a:buClr>
              <a:buSzPts val="2500"/>
              <a:buFont typeface="Arial"/>
              <a:buChar char="•"/>
              <a:defRPr b="0" i="0" sz="2500" u="none" cap="none" strike="noStrike">
                <a:solidFill>
                  <a:schemeClr val="dk1"/>
                </a:solidFill>
                <a:latin typeface="Mulish"/>
                <a:ea typeface="Mulish"/>
                <a:cs typeface="Mulish"/>
                <a:sym typeface="Mulish"/>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pic>
        <p:nvPicPr>
          <p:cNvPr id="262" name="Google Shape;262;p43"/>
          <p:cNvPicPr preferRelativeResize="0"/>
          <p:nvPr/>
        </p:nvPicPr>
        <p:blipFill rotWithShape="1">
          <a:blip r:embed="rId1">
            <a:alphaModFix/>
          </a:blip>
          <a:srcRect b="0" l="0" r="0" t="0"/>
          <a:stretch/>
        </p:blipFill>
        <p:spPr>
          <a:xfrm>
            <a:off x="-1804322" y="0"/>
            <a:ext cx="1686160" cy="1924319"/>
          </a:xfrm>
          <a:prstGeom prst="rect">
            <a:avLst/>
          </a:prstGeom>
          <a:noFill/>
          <a:ln>
            <a:noFill/>
          </a:ln>
        </p:spPr>
      </p:pic>
      <p:sp>
        <p:nvSpPr>
          <p:cNvPr id="263" name="Google Shape;263;p43"/>
          <p:cNvSpPr txBox="1"/>
          <p:nvPr/>
        </p:nvSpPr>
        <p:spPr>
          <a:xfrm>
            <a:off x="-1804322" y="2028825"/>
            <a:ext cx="1686160"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Mulish"/>
                <a:ea typeface="Mulish"/>
                <a:cs typeface="Mulish"/>
                <a:sym typeface="Mulish"/>
              </a:rPr>
              <a:t>Header: 53</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Tittle: 34</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Sub-tittle: 25</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Text: 18</a:t>
            </a:r>
            <a:endParaRPr/>
          </a:p>
          <a:p>
            <a:pPr indent="0" lvl="0" marL="0" marR="0" rtl="0" algn="l">
              <a:spcBef>
                <a:spcPts val="0"/>
              </a:spcBef>
              <a:spcAft>
                <a:spcPts val="0"/>
              </a:spcAft>
              <a:buNone/>
            </a:pPr>
            <a:r>
              <a:rPr lang="en-US" sz="1800">
                <a:solidFill>
                  <a:schemeClr val="dk1"/>
                </a:solidFill>
                <a:latin typeface="Mulish"/>
                <a:ea typeface="Mulish"/>
                <a:cs typeface="Mulish"/>
                <a:sym typeface="Mulish"/>
              </a:rPr>
              <a:t>Note: 13 - 10</a:t>
            </a:r>
            <a:endParaRPr/>
          </a:p>
        </p:txBody>
      </p:sp>
    </p:spTree>
  </p:cSld>
  <p:clrMap accent1="accent1" accent2="accent2" accent3="accent3" accent4="accent4" accent5="accent5" accent6="accent6" bg1="lt1" bg2="dk2" tx1="dk1" tx2="lt2" folHlink="folHlink" hlink="hlink"/>
  <p:sldLayoutIdLst>
    <p:sldLayoutId id="2147483680" r:id="rId2"/>
    <p:sldLayoutId id="2147483681" r:id="rId3"/>
    <p:sldLayoutId id="2147483682" r:id="rId4"/>
    <p:sldLayoutId id="2147483683" r:id="rId5"/>
    <p:sldLayoutId id="2147483684"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4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5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39.jpg"/><Relationship Id="rId4" Type="http://schemas.openxmlformats.org/officeDocument/2006/relationships/image" Target="../media/image4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52.png"/><Relationship Id="rId4" Type="http://schemas.openxmlformats.org/officeDocument/2006/relationships/image" Target="../media/image57.png"/><Relationship Id="rId9" Type="http://schemas.openxmlformats.org/officeDocument/2006/relationships/image" Target="../media/image54.png"/><Relationship Id="rId5" Type="http://schemas.openxmlformats.org/officeDocument/2006/relationships/image" Target="../media/image45.png"/><Relationship Id="rId6" Type="http://schemas.openxmlformats.org/officeDocument/2006/relationships/image" Target="../media/image56.png"/><Relationship Id="rId7" Type="http://schemas.openxmlformats.org/officeDocument/2006/relationships/image" Target="../media/image65.png"/><Relationship Id="rId8" Type="http://schemas.openxmlformats.org/officeDocument/2006/relationships/image" Target="../media/image5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64.png"/><Relationship Id="rId4" Type="http://schemas.openxmlformats.org/officeDocument/2006/relationships/image" Target="../media/image61.png"/><Relationship Id="rId5" Type="http://schemas.openxmlformats.org/officeDocument/2006/relationships/image" Target="../media/image76.png"/><Relationship Id="rId6" Type="http://schemas.openxmlformats.org/officeDocument/2006/relationships/image" Target="../media/image51.png"/><Relationship Id="rId7" Type="http://schemas.openxmlformats.org/officeDocument/2006/relationships/image" Target="../media/image5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5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6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6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image" Target="../media/image75.jpg"/><Relationship Id="rId4" Type="http://schemas.openxmlformats.org/officeDocument/2006/relationships/image" Target="../media/image6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7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7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7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8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71.jpg"/><Relationship Id="rId4" Type="http://schemas.openxmlformats.org/officeDocument/2006/relationships/image" Target="../media/image7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68.jpg"/><Relationship Id="rId4" Type="http://schemas.openxmlformats.org/officeDocument/2006/relationships/image" Target="../media/image7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8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7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6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image" Target="../media/image7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1"/>
          <p:cNvSpPr txBox="1"/>
          <p:nvPr>
            <p:ph type="ctrTitle"/>
          </p:nvPr>
        </p:nvSpPr>
        <p:spPr>
          <a:xfrm>
            <a:off x="1437167" y="1555445"/>
            <a:ext cx="9317665" cy="1924319"/>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5300"/>
              <a:buFont typeface="Quattrocento Sans"/>
              <a:buNone/>
            </a:pPr>
            <a:r>
              <a:rPr b="1" lang="en-US">
                <a:latin typeface="Quattrocento Sans"/>
                <a:ea typeface="Quattrocento Sans"/>
                <a:cs typeface="Quattrocento Sans"/>
                <a:sym typeface="Quattrocento Sans"/>
              </a:rPr>
              <a:t>THÔNG SỐ SẢN PHẨM VF 8</a:t>
            </a:r>
            <a:endParaRPr/>
          </a:p>
        </p:txBody>
      </p:sp>
      <p:sp>
        <p:nvSpPr>
          <p:cNvPr id="317" name="Google Shape;317;p1"/>
          <p:cNvSpPr txBox="1"/>
          <p:nvPr>
            <p:ph idx="1" type="subTitle"/>
          </p:nvPr>
        </p:nvSpPr>
        <p:spPr>
          <a:xfrm>
            <a:off x="1524000" y="3602038"/>
            <a:ext cx="9144000" cy="165576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rgbClr val="D8D8D8"/>
              </a:buClr>
              <a:buSzPts val="1800"/>
              <a:buNone/>
            </a:pPr>
            <a:r>
              <a:rPr lang="en-US">
                <a:latin typeface="Quattrocento Sans"/>
                <a:ea typeface="Quattrocento Sans"/>
                <a:cs typeface="Quattrocento Sans"/>
                <a:sym typeface="Quattrocento Sans"/>
              </a:rPr>
              <a:t>PHÒNG ĐÀO TẠO KINH DOANH TOÀN CẦU</a:t>
            </a:r>
            <a:endParaRPr/>
          </a:p>
          <a:p>
            <a:pPr indent="0" lvl="0" marL="0" rtl="0" algn="ctr">
              <a:lnSpc>
                <a:spcPct val="90000"/>
              </a:lnSpc>
              <a:spcBef>
                <a:spcPts val="1000"/>
              </a:spcBef>
              <a:spcAft>
                <a:spcPts val="0"/>
              </a:spcAft>
              <a:buClr>
                <a:srgbClr val="D8D8D8"/>
              </a:buClr>
              <a:buSzPts val="1800"/>
              <a:buNone/>
            </a:pPr>
            <a:r>
              <a:rPr lang="en-US">
                <a:latin typeface="Quattrocento Sans"/>
                <a:ea typeface="Quattrocento Sans"/>
                <a:cs typeface="Quattrocento Sans"/>
                <a:sym typeface="Quattrocento Sans"/>
              </a:rPr>
              <a:t>THÁNG 03/2025</a:t>
            </a:r>
            <a:endParaRPr>
              <a:latin typeface="Quattrocento Sans"/>
              <a:ea typeface="Quattrocento Sans"/>
              <a:cs typeface="Quattrocento Sans"/>
              <a:sym typeface="Quattrocento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2"/>
          <p:cNvSpPr txBox="1"/>
          <p:nvPr>
            <p:ph idx="4294967295" type="body"/>
          </p:nvPr>
        </p:nvSpPr>
        <p:spPr>
          <a:xfrm>
            <a:off x="66139" y="2169720"/>
            <a:ext cx="5086350" cy="4216400"/>
          </a:xfrm>
          <a:prstGeom prst="rect">
            <a:avLst/>
          </a:prstGeom>
          <a:noFill/>
          <a:ln>
            <a:noFill/>
          </a:ln>
        </p:spPr>
        <p:txBody>
          <a:bodyPr anchorCtr="0" anchor="t" bIns="45700" lIns="91425" spcFirstLastPara="1" rIns="91425" wrap="square" tIns="45700">
            <a:normAutofit/>
          </a:bodyPr>
          <a:lstStyle/>
          <a:p>
            <a:pPr indent="-342900" lvl="0" marL="342900" rtl="0" algn="l">
              <a:lnSpc>
                <a:spcPct val="150000"/>
              </a:lnSpc>
              <a:spcBef>
                <a:spcPts val="0"/>
              </a:spcBef>
              <a:spcAft>
                <a:spcPts val="0"/>
              </a:spcAft>
              <a:buClr>
                <a:srgbClr val="0000FF"/>
              </a:buClr>
              <a:buSzPts val="2200"/>
              <a:buAutoNum type="arabicPeriod"/>
            </a:pPr>
            <a:r>
              <a:rPr lang="en-US" sz="2200">
                <a:solidFill>
                  <a:srgbClr val="0000FF"/>
                </a:solidFill>
                <a:latin typeface="Quattrocento Sans"/>
                <a:ea typeface="Quattrocento Sans"/>
                <a:cs typeface="Quattrocento Sans"/>
                <a:sym typeface="Quattrocento Sans"/>
              </a:rPr>
              <a:t>NGOẠI THẤT &amp; NỘI THẤT</a:t>
            </a:r>
            <a:endParaRPr/>
          </a:p>
          <a:p>
            <a:pPr indent="-342900" lvl="0" marL="342900" rtl="0" algn="l">
              <a:lnSpc>
                <a:spcPct val="150000"/>
              </a:lnSpc>
              <a:spcBef>
                <a:spcPts val="1000"/>
              </a:spcBef>
              <a:spcAft>
                <a:spcPts val="0"/>
              </a:spcAft>
              <a:buClr>
                <a:srgbClr val="0000FF"/>
              </a:buClr>
              <a:buSzPts val="2200"/>
              <a:buAutoNum type="arabicPeriod"/>
            </a:pPr>
            <a:r>
              <a:rPr lang="en-US" sz="2200">
                <a:solidFill>
                  <a:srgbClr val="0000FF"/>
                </a:solidFill>
                <a:latin typeface="Quattrocento Sans"/>
                <a:ea typeface="Quattrocento Sans"/>
                <a:cs typeface="Quattrocento Sans"/>
                <a:sym typeface="Quattrocento Sans"/>
              </a:rPr>
              <a:t>THÔNG SỐ VẬN HÀNH</a:t>
            </a:r>
            <a:endParaRPr/>
          </a:p>
          <a:p>
            <a:pPr indent="-342900" lvl="0" marL="342900" rtl="0" algn="l">
              <a:lnSpc>
                <a:spcPct val="150000"/>
              </a:lnSpc>
              <a:spcBef>
                <a:spcPts val="1000"/>
              </a:spcBef>
              <a:spcAft>
                <a:spcPts val="0"/>
              </a:spcAft>
              <a:buClr>
                <a:srgbClr val="0000FF"/>
              </a:buClr>
              <a:buSzPts val="2200"/>
              <a:buAutoNum type="arabicPeriod"/>
            </a:pPr>
            <a:r>
              <a:rPr lang="en-US" sz="2200">
                <a:solidFill>
                  <a:srgbClr val="0000FF"/>
                </a:solidFill>
                <a:latin typeface="Quattrocento Sans"/>
                <a:ea typeface="Quattrocento Sans"/>
                <a:cs typeface="Quattrocento Sans"/>
                <a:sym typeface="Quattrocento Sans"/>
              </a:rPr>
              <a:t>TRANG BỊ TIỆN NGHI</a:t>
            </a:r>
            <a:endParaRPr/>
          </a:p>
          <a:p>
            <a:pPr indent="-342900" lvl="0" marL="342900" rtl="0" algn="l">
              <a:lnSpc>
                <a:spcPct val="150000"/>
              </a:lnSpc>
              <a:spcBef>
                <a:spcPts val="1000"/>
              </a:spcBef>
              <a:spcAft>
                <a:spcPts val="0"/>
              </a:spcAft>
              <a:buClr>
                <a:srgbClr val="0000FF"/>
              </a:buClr>
              <a:buSzPts val="2200"/>
              <a:buAutoNum type="arabicPeriod"/>
            </a:pPr>
            <a:r>
              <a:rPr lang="en-US" sz="2200">
                <a:solidFill>
                  <a:srgbClr val="0000FF"/>
                </a:solidFill>
                <a:latin typeface="Quattrocento Sans"/>
                <a:ea typeface="Quattrocento Sans"/>
                <a:cs typeface="Quattrocento Sans"/>
                <a:sym typeface="Quattrocento Sans"/>
              </a:rPr>
              <a:t>AN TOÀN &amp; AN NINH</a:t>
            </a:r>
            <a:endParaRPr/>
          </a:p>
        </p:txBody>
      </p:sp>
      <p:sp>
        <p:nvSpPr>
          <p:cNvPr id="323" name="Google Shape;323;p2"/>
          <p:cNvSpPr txBox="1"/>
          <p:nvPr>
            <p:ph idx="4294967295" type="body"/>
          </p:nvPr>
        </p:nvSpPr>
        <p:spPr>
          <a:xfrm>
            <a:off x="0" y="393700"/>
            <a:ext cx="5086350" cy="603250"/>
          </a:xfrm>
          <a:prstGeom prst="rect">
            <a:avLst/>
          </a:prstGeom>
          <a:noFill/>
          <a:ln>
            <a:noFill/>
          </a:ln>
        </p:spPr>
        <p:txBody>
          <a:bodyPr anchorCtr="0" anchor="t" bIns="45700" lIns="91425" spcFirstLastPara="1" rIns="91425" wrap="square" tIns="45700">
            <a:normAutofit fontScale="85000" lnSpcReduction="20000"/>
          </a:bodyPr>
          <a:lstStyle/>
          <a:p>
            <a:pPr indent="0" lvl="0" marL="0" rtl="0" algn="l">
              <a:lnSpc>
                <a:spcPct val="90000"/>
              </a:lnSpc>
              <a:spcBef>
                <a:spcPts val="0"/>
              </a:spcBef>
              <a:spcAft>
                <a:spcPts val="0"/>
              </a:spcAft>
              <a:buClr>
                <a:schemeClr val="dk1"/>
              </a:buClr>
              <a:buSzPct val="100000"/>
              <a:buNone/>
            </a:pPr>
            <a:r>
              <a:rPr b="1" lang="en-US" sz="5300">
                <a:latin typeface="Quattrocento Sans"/>
                <a:ea typeface="Quattrocento Sans"/>
                <a:cs typeface="Quattrocento Sans"/>
                <a:sym typeface="Quattrocento Sans"/>
              </a:rPr>
              <a:t>NỘI DUNG</a:t>
            </a:r>
            <a:endParaRPr/>
          </a:p>
        </p:txBody>
      </p:sp>
      <p:pic>
        <p:nvPicPr>
          <p:cNvPr id="324" name="Google Shape;324;p2"/>
          <p:cNvPicPr preferRelativeResize="0"/>
          <p:nvPr>
            <p:ph idx="2" type="pic"/>
          </p:nvPr>
        </p:nvPicPr>
        <p:blipFill rotWithShape="1">
          <a:blip r:embed="rId3">
            <a:alphaModFix/>
          </a:blip>
          <a:srcRect b="7511" l="0" r="0" t="7512"/>
          <a:stretch/>
        </p:blipFill>
        <p:spPr>
          <a:xfrm>
            <a:off x="4713288" y="1746250"/>
            <a:ext cx="7478712" cy="4216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3"/>
          <p:cNvSpPr txBox="1"/>
          <p:nvPr>
            <p:ph type="ctrTitle"/>
          </p:nvPr>
        </p:nvSpPr>
        <p:spPr>
          <a:xfrm>
            <a:off x="3463072" y="2730622"/>
            <a:ext cx="8805128" cy="926856"/>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Clr>
                <a:schemeClr val="lt1"/>
              </a:buClr>
              <a:buSzPts val="5300"/>
              <a:buFont typeface="Quattrocento Sans"/>
              <a:buNone/>
            </a:pPr>
            <a:r>
              <a:rPr b="1" lang="en-US">
                <a:latin typeface="Quattrocento Sans"/>
                <a:ea typeface="Quattrocento Sans"/>
                <a:cs typeface="Quattrocento Sans"/>
                <a:sym typeface="Quattrocento Sans"/>
              </a:rPr>
              <a:t>NGOẠI THẤT &amp; NỘI THẤT</a:t>
            </a:r>
            <a:endParaRPr/>
          </a:p>
        </p:txBody>
      </p:sp>
      <p:sp>
        <p:nvSpPr>
          <p:cNvPr id="330" name="Google Shape;330;p3"/>
          <p:cNvSpPr txBox="1"/>
          <p:nvPr>
            <p:ph idx="1" type="body"/>
          </p:nvPr>
        </p:nvSpPr>
        <p:spPr>
          <a:xfrm>
            <a:off x="3511550" y="3657478"/>
            <a:ext cx="7226300" cy="635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500"/>
              <a:buNone/>
            </a:pPr>
            <a:r>
              <a:rPr lang="en-US">
                <a:latin typeface="Quattrocento Sans"/>
                <a:ea typeface="Quattrocento Sans"/>
                <a:cs typeface="Quattrocento Sans"/>
                <a:sym typeface="Quattrocento Sans"/>
              </a:rPr>
              <a:t>Kích thước, màu sắc, thiết kế nội &amp; ngoại thất</a:t>
            </a:r>
            <a:endParaRPr>
              <a:latin typeface="Quattrocento Sans"/>
              <a:ea typeface="Quattrocento Sans"/>
              <a:cs typeface="Quattrocento Sans"/>
              <a:sym typeface="Quattrocen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pic>
        <p:nvPicPr>
          <p:cNvPr id="335" name="Google Shape;335;p4"/>
          <p:cNvPicPr preferRelativeResize="0"/>
          <p:nvPr/>
        </p:nvPicPr>
        <p:blipFill rotWithShape="1">
          <a:blip r:embed="rId3">
            <a:alphaModFix/>
          </a:blip>
          <a:srcRect b="0" l="0" r="0" t="7287"/>
          <a:stretch/>
        </p:blipFill>
        <p:spPr>
          <a:xfrm>
            <a:off x="0" y="0"/>
            <a:ext cx="12192000" cy="6858000"/>
          </a:xfrm>
          <a:prstGeom prst="rect">
            <a:avLst/>
          </a:prstGeom>
          <a:noFill/>
          <a:ln>
            <a:noFill/>
          </a:ln>
        </p:spPr>
      </p:pic>
      <p:sp>
        <p:nvSpPr>
          <p:cNvPr id="336" name="Google Shape;336;p4"/>
          <p:cNvSpPr txBox="1"/>
          <p:nvPr>
            <p:ph idx="1" type="body"/>
          </p:nvPr>
        </p:nvSpPr>
        <p:spPr>
          <a:xfrm>
            <a:off x="496542" y="4010140"/>
            <a:ext cx="4880798" cy="703242"/>
          </a:xfrm>
          <a:prstGeom prst="rect">
            <a:avLst/>
          </a:prstGeom>
          <a:solidFill>
            <a:srgbClr val="0C0C0C">
              <a:alpha val="43921"/>
            </a:srgb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lt1"/>
              </a:buClr>
              <a:buSzPts val="3400"/>
              <a:buNone/>
            </a:pPr>
            <a:r>
              <a:rPr b="1" lang="en-US">
                <a:solidFill>
                  <a:schemeClr val="lt1"/>
                </a:solidFill>
                <a:latin typeface="Quattrocento Sans"/>
                <a:ea typeface="Quattrocento Sans"/>
                <a:cs typeface="Quattrocento Sans"/>
                <a:sym typeface="Quattrocento Sans"/>
              </a:rPr>
              <a:t>NGÔN NGỮ THIẾT KẾ</a:t>
            </a:r>
            <a:endParaRPr/>
          </a:p>
        </p:txBody>
      </p:sp>
      <p:sp>
        <p:nvSpPr>
          <p:cNvPr id="337" name="Google Shape;337;p4"/>
          <p:cNvSpPr txBox="1"/>
          <p:nvPr/>
        </p:nvSpPr>
        <p:spPr>
          <a:xfrm>
            <a:off x="496542" y="4713382"/>
            <a:ext cx="4880798" cy="1154578"/>
          </a:xfrm>
          <a:prstGeom prst="rect">
            <a:avLst/>
          </a:prstGeom>
          <a:solidFill>
            <a:srgbClr val="0C0C0C">
              <a:alpha val="43921"/>
            </a:srgbClr>
          </a:solid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lt1"/>
              </a:buClr>
              <a:buSzPts val="2400"/>
              <a:buFont typeface="Arial"/>
              <a:buNone/>
            </a:pPr>
            <a:r>
              <a:rPr lang="en-US" sz="2400">
                <a:solidFill>
                  <a:schemeClr val="lt1"/>
                </a:solidFill>
                <a:latin typeface="Quattrocento Sans"/>
                <a:ea typeface="Quattrocento Sans"/>
                <a:cs typeface="Quattrocento Sans"/>
                <a:sym typeface="Quattrocento Sans"/>
              </a:rPr>
              <a:t>VF 8 sở hữu thiết kế hiện đại theo triết lý “Cân bằng động”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5"/>
          <p:cNvSpPr txBox="1"/>
          <p:nvPr>
            <p:ph idx="1" type="body"/>
          </p:nvPr>
        </p:nvSpPr>
        <p:spPr>
          <a:xfrm>
            <a:off x="412935" y="381472"/>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KÍCH THƯỚC</a:t>
            </a:r>
            <a:endParaRPr/>
          </a:p>
        </p:txBody>
      </p:sp>
      <p:sp>
        <p:nvSpPr>
          <p:cNvPr id="343" name="Google Shape;343;p5"/>
          <p:cNvSpPr txBox="1"/>
          <p:nvPr/>
        </p:nvSpPr>
        <p:spPr>
          <a:xfrm>
            <a:off x="403040" y="5141242"/>
            <a:ext cx="8469178" cy="923330"/>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0000FF"/>
              </a:buClr>
              <a:buSzPts val="1800"/>
              <a:buFont typeface="Noto Sans Symbols"/>
              <a:buChar char="✔"/>
            </a:pPr>
            <a:r>
              <a:rPr lang="en-US" sz="1800">
                <a:solidFill>
                  <a:srgbClr val="0000FF"/>
                </a:solidFill>
                <a:latin typeface="Quattrocento Sans"/>
                <a:ea typeface="Quattrocento Sans"/>
                <a:cs typeface="Quattrocento Sans"/>
                <a:sym typeface="Quattrocento Sans"/>
              </a:rPr>
              <a:t>Khoảng sáng gầm xe: </a:t>
            </a:r>
            <a:r>
              <a:rPr b="1" lang="en-US" sz="1800">
                <a:solidFill>
                  <a:srgbClr val="0000FF"/>
                </a:solidFill>
                <a:latin typeface="Quattrocento Sans"/>
                <a:ea typeface="Quattrocento Sans"/>
                <a:cs typeface="Quattrocento Sans"/>
                <a:sym typeface="Quattrocento Sans"/>
              </a:rPr>
              <a:t>175 mm</a:t>
            </a:r>
            <a:endParaRPr/>
          </a:p>
          <a:p>
            <a:pPr indent="-342900" lvl="0" marL="342900" marR="0" rtl="0" algn="l">
              <a:spcBef>
                <a:spcPts val="0"/>
              </a:spcBef>
              <a:spcAft>
                <a:spcPts val="0"/>
              </a:spcAft>
              <a:buClr>
                <a:srgbClr val="0000FF"/>
              </a:buClr>
              <a:buSzPts val="1800"/>
              <a:buFont typeface="Noto Sans Symbols"/>
              <a:buChar char="✔"/>
            </a:pPr>
            <a:r>
              <a:rPr lang="en-US" sz="1800">
                <a:solidFill>
                  <a:srgbClr val="0000FF"/>
                </a:solidFill>
                <a:latin typeface="Quattrocento Sans"/>
                <a:ea typeface="Quattrocento Sans"/>
                <a:cs typeface="Quattrocento Sans"/>
                <a:sym typeface="Quattrocento Sans"/>
              </a:rPr>
              <a:t>Dung tích cốp xe </a:t>
            </a:r>
            <a:r>
              <a:rPr b="1" lang="en-US" sz="1800">
                <a:solidFill>
                  <a:srgbClr val="0000FF"/>
                </a:solidFill>
                <a:latin typeface="Quattrocento Sans"/>
                <a:ea typeface="Quattrocento Sans"/>
                <a:cs typeface="Quattrocento Sans"/>
                <a:sym typeface="Quattrocento Sans"/>
              </a:rPr>
              <a:t>376 L</a:t>
            </a:r>
            <a:r>
              <a:rPr lang="en-US" sz="1800">
                <a:solidFill>
                  <a:srgbClr val="0000FF"/>
                </a:solidFill>
                <a:latin typeface="Quattrocento Sans"/>
                <a:ea typeface="Quattrocento Sans"/>
                <a:cs typeface="Quattrocento Sans"/>
                <a:sym typeface="Quattrocento Sans"/>
              </a:rPr>
              <a:t> tăng lên </a:t>
            </a:r>
            <a:r>
              <a:rPr b="1" lang="en-US" sz="1800">
                <a:solidFill>
                  <a:srgbClr val="0000FF"/>
                </a:solidFill>
                <a:latin typeface="Quattrocento Sans"/>
                <a:ea typeface="Quattrocento Sans"/>
                <a:cs typeface="Quattrocento Sans"/>
                <a:sym typeface="Quattrocento Sans"/>
              </a:rPr>
              <a:t>1.373 L</a:t>
            </a:r>
            <a:r>
              <a:rPr lang="en-US" sz="1800">
                <a:solidFill>
                  <a:srgbClr val="0000FF"/>
                </a:solidFill>
                <a:latin typeface="Quattrocento Sans"/>
                <a:ea typeface="Quattrocento Sans"/>
                <a:cs typeface="Quattrocento Sans"/>
                <a:sym typeface="Quattrocento Sans"/>
              </a:rPr>
              <a:t> khi gập hàng ghế thứ 2</a:t>
            </a:r>
            <a:endParaRPr/>
          </a:p>
          <a:p>
            <a:pPr indent="-342900" lvl="0" marL="342900" marR="0" rtl="0" algn="l">
              <a:spcBef>
                <a:spcPts val="0"/>
              </a:spcBef>
              <a:spcAft>
                <a:spcPts val="0"/>
              </a:spcAft>
              <a:buClr>
                <a:srgbClr val="0000FF"/>
              </a:buClr>
              <a:buSzPts val="1800"/>
              <a:buFont typeface="Noto Sans Symbols"/>
              <a:buChar char="✔"/>
            </a:pPr>
            <a:r>
              <a:rPr lang="en-US" sz="1800">
                <a:solidFill>
                  <a:srgbClr val="0000FF"/>
                </a:solidFill>
                <a:latin typeface="Quattrocento Sans"/>
                <a:ea typeface="Quattrocento Sans"/>
                <a:cs typeface="Quattrocento Sans"/>
                <a:sym typeface="Quattrocento Sans"/>
              </a:rPr>
              <a:t>Dung tích khoang hành lý phía trước: </a:t>
            </a:r>
            <a:r>
              <a:rPr b="1" lang="en-US" sz="1800">
                <a:solidFill>
                  <a:srgbClr val="0000FF"/>
                </a:solidFill>
                <a:latin typeface="Quattrocento Sans"/>
                <a:ea typeface="Quattrocento Sans"/>
                <a:cs typeface="Quattrocento Sans"/>
                <a:sym typeface="Quattrocento Sans"/>
              </a:rPr>
              <a:t>88 L​</a:t>
            </a:r>
            <a:r>
              <a:rPr lang="en-US" sz="1800">
                <a:solidFill>
                  <a:srgbClr val="0000FF"/>
                </a:solidFill>
                <a:latin typeface="Quattrocento Sans"/>
                <a:ea typeface="Quattrocento Sans"/>
                <a:cs typeface="Quattrocento Sans"/>
                <a:sym typeface="Quattrocento Sans"/>
              </a:rPr>
              <a:t> (Đo bằng phương pháp ngập nước)</a:t>
            </a:r>
            <a:endParaRPr/>
          </a:p>
        </p:txBody>
      </p:sp>
      <p:cxnSp>
        <p:nvCxnSpPr>
          <p:cNvPr id="344" name="Google Shape;344;p5"/>
          <p:cNvCxnSpPr/>
          <p:nvPr/>
        </p:nvCxnSpPr>
        <p:spPr>
          <a:xfrm>
            <a:off x="7269894" y="3211909"/>
            <a:ext cx="0" cy="1799332"/>
          </a:xfrm>
          <a:prstGeom prst="straightConnector1">
            <a:avLst/>
          </a:prstGeom>
          <a:noFill/>
          <a:ln cap="flat" cmpd="sng" w="12700">
            <a:solidFill>
              <a:srgbClr val="0000FF"/>
            </a:solidFill>
            <a:prstDash val="solid"/>
            <a:miter lim="800000"/>
            <a:headEnd len="sm" w="sm" type="none"/>
            <a:tailEnd len="sm" w="sm" type="none"/>
          </a:ln>
        </p:spPr>
      </p:cxnSp>
      <p:grpSp>
        <p:nvGrpSpPr>
          <p:cNvPr id="345" name="Google Shape;345;p5"/>
          <p:cNvGrpSpPr/>
          <p:nvPr/>
        </p:nvGrpSpPr>
        <p:grpSpPr>
          <a:xfrm>
            <a:off x="0" y="743422"/>
            <a:ext cx="13139400" cy="4334747"/>
            <a:chOff x="192652" y="767494"/>
            <a:chExt cx="13139400" cy="4334747"/>
          </a:xfrm>
        </p:grpSpPr>
        <p:pic>
          <p:nvPicPr>
            <p:cNvPr descr="VinFast VF8 - VinFast Bình Bảo Minh - VinFast Hải Dương" id="346" name="Google Shape;346;p5"/>
            <p:cNvPicPr preferRelativeResize="0"/>
            <p:nvPr/>
          </p:nvPicPr>
          <p:blipFill rotWithShape="1">
            <a:blip r:embed="rId3">
              <a:alphaModFix/>
            </a:blip>
            <a:srcRect b="0" l="0" r="0" t="0"/>
            <a:stretch/>
          </p:blipFill>
          <p:spPr>
            <a:xfrm>
              <a:off x="192652" y="870087"/>
              <a:ext cx="7559212" cy="3924491"/>
            </a:xfrm>
            <a:prstGeom prst="rect">
              <a:avLst/>
            </a:prstGeom>
            <a:noFill/>
            <a:ln>
              <a:noFill/>
            </a:ln>
          </p:spPr>
        </p:pic>
        <p:pic>
          <p:nvPicPr>
            <p:cNvPr descr="A red car with its front lights" id="347" name="Google Shape;347;p5"/>
            <p:cNvPicPr preferRelativeResize="0"/>
            <p:nvPr/>
          </p:nvPicPr>
          <p:blipFill rotWithShape="1">
            <a:blip r:embed="rId4">
              <a:alphaModFix/>
            </a:blip>
            <a:srcRect b="0" l="0" r="0" t="0"/>
            <a:stretch/>
          </p:blipFill>
          <p:spPr>
            <a:xfrm>
              <a:off x="6517070" y="767494"/>
              <a:ext cx="6814982" cy="3816390"/>
            </a:xfrm>
            <a:prstGeom prst="rect">
              <a:avLst/>
            </a:prstGeom>
            <a:noFill/>
            <a:ln>
              <a:noFill/>
            </a:ln>
          </p:spPr>
        </p:pic>
        <p:cxnSp>
          <p:nvCxnSpPr>
            <p:cNvPr id="348" name="Google Shape;348;p5"/>
            <p:cNvCxnSpPr/>
            <p:nvPr/>
          </p:nvCxnSpPr>
          <p:spPr>
            <a:xfrm>
              <a:off x="1699218" y="3429000"/>
              <a:ext cx="0" cy="1083526"/>
            </a:xfrm>
            <a:prstGeom prst="straightConnector1">
              <a:avLst/>
            </a:prstGeom>
            <a:noFill/>
            <a:ln cap="flat" cmpd="sng" w="12700">
              <a:solidFill>
                <a:srgbClr val="0000FF"/>
              </a:solidFill>
              <a:prstDash val="solid"/>
              <a:miter lim="800000"/>
              <a:headEnd len="sm" w="sm" type="none"/>
              <a:tailEnd len="sm" w="sm" type="none"/>
            </a:ln>
          </p:spPr>
        </p:cxnSp>
        <p:cxnSp>
          <p:nvCxnSpPr>
            <p:cNvPr id="349" name="Google Shape;349;p5"/>
            <p:cNvCxnSpPr/>
            <p:nvPr/>
          </p:nvCxnSpPr>
          <p:spPr>
            <a:xfrm>
              <a:off x="1699218" y="4247916"/>
              <a:ext cx="4396782" cy="0"/>
            </a:xfrm>
            <a:prstGeom prst="straightConnector1">
              <a:avLst/>
            </a:prstGeom>
            <a:noFill/>
            <a:ln cap="flat" cmpd="sng" w="12700">
              <a:solidFill>
                <a:srgbClr val="0000FF"/>
              </a:solidFill>
              <a:prstDash val="solid"/>
              <a:miter lim="800000"/>
              <a:headEnd len="med" w="med" type="stealth"/>
              <a:tailEnd len="med" w="med" type="stealth"/>
            </a:ln>
          </p:spPr>
        </p:cxnSp>
        <p:cxnSp>
          <p:nvCxnSpPr>
            <p:cNvPr id="350" name="Google Shape;350;p5"/>
            <p:cNvCxnSpPr/>
            <p:nvPr/>
          </p:nvCxnSpPr>
          <p:spPr>
            <a:xfrm>
              <a:off x="6096000" y="3429000"/>
              <a:ext cx="0" cy="1182990"/>
            </a:xfrm>
            <a:prstGeom prst="straightConnector1">
              <a:avLst/>
            </a:prstGeom>
            <a:noFill/>
            <a:ln cap="flat" cmpd="sng" w="12700">
              <a:solidFill>
                <a:srgbClr val="0000FF"/>
              </a:solidFill>
              <a:prstDash val="solid"/>
              <a:miter lim="800000"/>
              <a:headEnd len="sm" w="sm" type="none"/>
              <a:tailEnd len="sm" w="sm" type="none"/>
            </a:ln>
          </p:spPr>
        </p:cxnSp>
        <p:cxnSp>
          <p:nvCxnSpPr>
            <p:cNvPr id="351" name="Google Shape;351;p5"/>
            <p:cNvCxnSpPr/>
            <p:nvPr/>
          </p:nvCxnSpPr>
          <p:spPr>
            <a:xfrm>
              <a:off x="697994" y="3289440"/>
              <a:ext cx="0" cy="1812801"/>
            </a:xfrm>
            <a:prstGeom prst="straightConnector1">
              <a:avLst/>
            </a:prstGeom>
            <a:noFill/>
            <a:ln cap="flat" cmpd="sng" w="12700">
              <a:solidFill>
                <a:srgbClr val="0000FF"/>
              </a:solidFill>
              <a:prstDash val="solid"/>
              <a:miter lim="800000"/>
              <a:headEnd len="sm" w="sm" type="none"/>
              <a:tailEnd len="sm" w="sm" type="none"/>
            </a:ln>
          </p:spPr>
        </p:cxnSp>
        <p:cxnSp>
          <p:nvCxnSpPr>
            <p:cNvPr id="352" name="Google Shape;352;p5"/>
            <p:cNvCxnSpPr/>
            <p:nvPr/>
          </p:nvCxnSpPr>
          <p:spPr>
            <a:xfrm>
              <a:off x="697994" y="4919162"/>
              <a:ext cx="6586110" cy="0"/>
            </a:xfrm>
            <a:prstGeom prst="straightConnector1">
              <a:avLst/>
            </a:prstGeom>
            <a:noFill/>
            <a:ln cap="flat" cmpd="sng" w="12700">
              <a:solidFill>
                <a:srgbClr val="0000FF"/>
              </a:solidFill>
              <a:prstDash val="solid"/>
              <a:miter lim="800000"/>
              <a:headEnd len="med" w="med" type="stealth"/>
              <a:tailEnd len="med" w="med" type="stealth"/>
            </a:ln>
          </p:spPr>
        </p:cxnSp>
        <p:cxnSp>
          <p:nvCxnSpPr>
            <p:cNvPr id="353" name="Google Shape;353;p5"/>
            <p:cNvCxnSpPr/>
            <p:nvPr/>
          </p:nvCxnSpPr>
          <p:spPr>
            <a:xfrm>
              <a:off x="8581948" y="3361870"/>
              <a:ext cx="0" cy="1432708"/>
            </a:xfrm>
            <a:prstGeom prst="straightConnector1">
              <a:avLst/>
            </a:prstGeom>
            <a:noFill/>
            <a:ln cap="flat" cmpd="sng" w="12700">
              <a:solidFill>
                <a:srgbClr val="0000FF"/>
              </a:solidFill>
              <a:prstDash val="solid"/>
              <a:miter lim="800000"/>
              <a:headEnd len="sm" w="sm" type="none"/>
              <a:tailEnd len="sm" w="sm" type="none"/>
            </a:ln>
          </p:spPr>
        </p:cxnSp>
        <p:cxnSp>
          <p:nvCxnSpPr>
            <p:cNvPr id="354" name="Google Shape;354;p5"/>
            <p:cNvCxnSpPr/>
            <p:nvPr/>
          </p:nvCxnSpPr>
          <p:spPr>
            <a:xfrm>
              <a:off x="11270255" y="3429000"/>
              <a:ext cx="0" cy="1365578"/>
            </a:xfrm>
            <a:prstGeom prst="straightConnector1">
              <a:avLst/>
            </a:prstGeom>
            <a:noFill/>
            <a:ln cap="flat" cmpd="sng" w="12700">
              <a:solidFill>
                <a:srgbClr val="0000FF"/>
              </a:solidFill>
              <a:prstDash val="solid"/>
              <a:miter lim="800000"/>
              <a:headEnd len="sm" w="sm" type="none"/>
              <a:tailEnd len="sm" w="sm" type="none"/>
            </a:ln>
          </p:spPr>
        </p:cxnSp>
        <p:cxnSp>
          <p:nvCxnSpPr>
            <p:cNvPr id="355" name="Google Shape;355;p5"/>
            <p:cNvCxnSpPr/>
            <p:nvPr/>
          </p:nvCxnSpPr>
          <p:spPr>
            <a:xfrm flipH="1" rot="10800000">
              <a:off x="8581948" y="4458663"/>
              <a:ext cx="2688307" cy="955"/>
            </a:xfrm>
            <a:prstGeom prst="straightConnector1">
              <a:avLst/>
            </a:prstGeom>
            <a:noFill/>
            <a:ln cap="flat" cmpd="sng" w="12700">
              <a:solidFill>
                <a:srgbClr val="0000FF"/>
              </a:solidFill>
              <a:prstDash val="solid"/>
              <a:miter lim="800000"/>
              <a:headEnd len="med" w="med" type="stealth"/>
              <a:tailEnd len="med" w="med" type="stealth"/>
            </a:ln>
          </p:spPr>
        </p:cxnSp>
        <p:cxnSp>
          <p:nvCxnSpPr>
            <p:cNvPr id="356" name="Google Shape;356;p5"/>
            <p:cNvCxnSpPr/>
            <p:nvPr/>
          </p:nvCxnSpPr>
          <p:spPr>
            <a:xfrm>
              <a:off x="8000095" y="1619480"/>
              <a:ext cx="0" cy="2236424"/>
            </a:xfrm>
            <a:prstGeom prst="straightConnector1">
              <a:avLst/>
            </a:prstGeom>
            <a:noFill/>
            <a:ln cap="flat" cmpd="sng" w="12700">
              <a:solidFill>
                <a:srgbClr val="0000FF"/>
              </a:solidFill>
              <a:prstDash val="solid"/>
              <a:miter lim="800000"/>
              <a:headEnd len="med" w="med" type="stealth"/>
              <a:tailEnd len="med" w="med" type="stealth"/>
            </a:ln>
          </p:spPr>
        </p:cxnSp>
        <p:cxnSp>
          <p:nvCxnSpPr>
            <p:cNvPr id="357" name="Google Shape;357;p5"/>
            <p:cNvCxnSpPr/>
            <p:nvPr/>
          </p:nvCxnSpPr>
          <p:spPr>
            <a:xfrm>
              <a:off x="7803354" y="3855904"/>
              <a:ext cx="1809143" cy="0"/>
            </a:xfrm>
            <a:prstGeom prst="straightConnector1">
              <a:avLst/>
            </a:prstGeom>
            <a:noFill/>
            <a:ln cap="flat" cmpd="sng" w="12700">
              <a:solidFill>
                <a:srgbClr val="0000FF"/>
              </a:solidFill>
              <a:prstDash val="solid"/>
              <a:miter lim="800000"/>
              <a:headEnd len="sm" w="sm" type="none"/>
              <a:tailEnd len="sm" w="sm" type="none"/>
            </a:ln>
          </p:spPr>
        </p:cxnSp>
        <p:cxnSp>
          <p:nvCxnSpPr>
            <p:cNvPr id="358" name="Google Shape;358;p5"/>
            <p:cNvCxnSpPr/>
            <p:nvPr/>
          </p:nvCxnSpPr>
          <p:spPr>
            <a:xfrm>
              <a:off x="7751864" y="1619480"/>
              <a:ext cx="2051136" cy="0"/>
            </a:xfrm>
            <a:prstGeom prst="straightConnector1">
              <a:avLst/>
            </a:prstGeom>
            <a:noFill/>
            <a:ln cap="flat" cmpd="sng" w="12700">
              <a:solidFill>
                <a:srgbClr val="0000FF"/>
              </a:solidFill>
              <a:prstDash val="solid"/>
              <a:miter lim="800000"/>
              <a:headEnd len="sm" w="sm" type="none"/>
              <a:tailEnd len="sm" w="sm" type="none"/>
            </a:ln>
          </p:spPr>
        </p:cxnSp>
        <p:sp>
          <p:nvSpPr>
            <p:cNvPr id="359" name="Google Shape;359;p5"/>
            <p:cNvSpPr txBox="1"/>
            <p:nvPr/>
          </p:nvSpPr>
          <p:spPr>
            <a:xfrm>
              <a:off x="3292114" y="3926909"/>
              <a:ext cx="119455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FF"/>
                  </a:solidFill>
                  <a:latin typeface="Quattrocento Sans"/>
                  <a:ea typeface="Quattrocento Sans"/>
                  <a:cs typeface="Quattrocento Sans"/>
                  <a:sym typeface="Quattrocento Sans"/>
                </a:rPr>
                <a:t>2.950 mm​</a:t>
              </a:r>
              <a:endParaRPr/>
            </a:p>
          </p:txBody>
        </p:sp>
        <p:sp>
          <p:nvSpPr>
            <p:cNvPr id="360" name="Google Shape;360;p5"/>
            <p:cNvSpPr txBox="1"/>
            <p:nvPr/>
          </p:nvSpPr>
          <p:spPr>
            <a:xfrm>
              <a:off x="3269534" y="4557551"/>
              <a:ext cx="119455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FF"/>
                  </a:solidFill>
                  <a:latin typeface="Quattrocento Sans"/>
                  <a:ea typeface="Quattrocento Sans"/>
                  <a:cs typeface="Quattrocento Sans"/>
                  <a:sym typeface="Quattrocento Sans"/>
                </a:rPr>
                <a:t>4.750 mm​</a:t>
              </a:r>
              <a:endParaRPr/>
            </a:p>
          </p:txBody>
        </p:sp>
        <p:sp>
          <p:nvSpPr>
            <p:cNvPr id="361" name="Google Shape;361;p5"/>
            <p:cNvSpPr txBox="1"/>
            <p:nvPr/>
          </p:nvSpPr>
          <p:spPr>
            <a:xfrm rot="-5400000">
              <a:off x="7218150" y="2491022"/>
              <a:ext cx="119455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FF"/>
                  </a:solidFill>
                  <a:latin typeface="Quattrocento Sans"/>
                  <a:ea typeface="Quattrocento Sans"/>
                  <a:cs typeface="Quattrocento Sans"/>
                  <a:sym typeface="Quattrocento Sans"/>
                </a:rPr>
                <a:t>1.667 mm​</a:t>
              </a:r>
              <a:endParaRPr/>
            </a:p>
          </p:txBody>
        </p:sp>
        <p:sp>
          <p:nvSpPr>
            <p:cNvPr id="362" name="Google Shape;362;p5"/>
            <p:cNvSpPr txBox="1"/>
            <p:nvPr/>
          </p:nvSpPr>
          <p:spPr>
            <a:xfrm>
              <a:off x="9299201" y="4110289"/>
              <a:ext cx="119455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00FF"/>
                  </a:solidFill>
                  <a:latin typeface="Quattrocento Sans"/>
                  <a:ea typeface="Quattrocento Sans"/>
                  <a:cs typeface="Quattrocento Sans"/>
                  <a:sym typeface="Quattrocento Sans"/>
                </a:rPr>
                <a:t>1.934 mm​</a:t>
              </a: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sp>
        <p:nvSpPr>
          <p:cNvPr id="367" name="Google Shape;367;p6"/>
          <p:cNvSpPr txBox="1"/>
          <p:nvPr/>
        </p:nvSpPr>
        <p:spPr>
          <a:xfrm>
            <a:off x="366228" y="186942"/>
            <a:ext cx="5608637" cy="53865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FF"/>
              </a:buClr>
              <a:buSzPts val="3400"/>
              <a:buFont typeface="Arial"/>
              <a:buNone/>
            </a:pPr>
            <a:r>
              <a:rPr b="1" lang="en-US" sz="3400">
                <a:solidFill>
                  <a:srgbClr val="0000FF"/>
                </a:solidFill>
                <a:latin typeface="Quattrocento Sans"/>
                <a:ea typeface="Quattrocento Sans"/>
                <a:cs typeface="Quattrocento Sans"/>
                <a:sym typeface="Quattrocento Sans"/>
              </a:rPr>
              <a:t>MÀU SẮC NGOẠI THẤT</a:t>
            </a:r>
            <a:endParaRPr/>
          </a:p>
        </p:txBody>
      </p:sp>
      <p:pic>
        <p:nvPicPr>
          <p:cNvPr id="368" name="Google Shape;368;p6"/>
          <p:cNvPicPr preferRelativeResize="0"/>
          <p:nvPr/>
        </p:nvPicPr>
        <p:blipFill rotWithShape="1">
          <a:blip r:embed="rId3">
            <a:alphaModFix/>
          </a:blip>
          <a:srcRect b="0" l="0" r="0" t="0"/>
          <a:stretch/>
        </p:blipFill>
        <p:spPr>
          <a:xfrm>
            <a:off x="6360023" y="2313000"/>
            <a:ext cx="2605110" cy="1080000"/>
          </a:xfrm>
          <a:prstGeom prst="rect">
            <a:avLst/>
          </a:prstGeom>
          <a:noFill/>
          <a:ln>
            <a:noFill/>
          </a:ln>
        </p:spPr>
      </p:pic>
      <p:pic>
        <p:nvPicPr>
          <p:cNvPr id="369" name="Google Shape;369;p6"/>
          <p:cNvPicPr preferRelativeResize="0"/>
          <p:nvPr/>
        </p:nvPicPr>
        <p:blipFill rotWithShape="1">
          <a:blip r:embed="rId4">
            <a:alphaModFix/>
          </a:blip>
          <a:srcRect b="0" l="0" r="0" t="0"/>
          <a:stretch/>
        </p:blipFill>
        <p:spPr>
          <a:xfrm>
            <a:off x="382249" y="2313000"/>
            <a:ext cx="2914710" cy="1080000"/>
          </a:xfrm>
          <a:prstGeom prst="rect">
            <a:avLst/>
          </a:prstGeom>
          <a:noFill/>
          <a:ln>
            <a:noFill/>
          </a:ln>
        </p:spPr>
      </p:pic>
      <p:pic>
        <p:nvPicPr>
          <p:cNvPr id="370" name="Google Shape;370;p6"/>
          <p:cNvPicPr preferRelativeResize="0"/>
          <p:nvPr/>
        </p:nvPicPr>
        <p:blipFill rotWithShape="1">
          <a:blip r:embed="rId5">
            <a:alphaModFix/>
          </a:blip>
          <a:srcRect b="0" l="0" r="0" t="0"/>
          <a:stretch/>
        </p:blipFill>
        <p:spPr>
          <a:xfrm>
            <a:off x="3371136" y="2331017"/>
            <a:ext cx="2914710" cy="1080000"/>
          </a:xfrm>
          <a:prstGeom prst="rect">
            <a:avLst/>
          </a:prstGeom>
          <a:noFill/>
          <a:ln>
            <a:noFill/>
          </a:ln>
        </p:spPr>
      </p:pic>
      <p:pic>
        <p:nvPicPr>
          <p:cNvPr id="371" name="Google Shape;371;p6"/>
          <p:cNvPicPr preferRelativeResize="0"/>
          <p:nvPr/>
        </p:nvPicPr>
        <p:blipFill rotWithShape="1">
          <a:blip r:embed="rId6">
            <a:alphaModFix/>
          </a:blip>
          <a:srcRect b="0" l="0" r="0" t="0"/>
          <a:stretch/>
        </p:blipFill>
        <p:spPr>
          <a:xfrm>
            <a:off x="8946464" y="2294983"/>
            <a:ext cx="2914710" cy="1080000"/>
          </a:xfrm>
          <a:prstGeom prst="rect">
            <a:avLst/>
          </a:prstGeom>
          <a:noFill/>
          <a:ln>
            <a:noFill/>
          </a:ln>
        </p:spPr>
      </p:pic>
      <p:pic>
        <p:nvPicPr>
          <p:cNvPr id="372" name="Google Shape;372;p6"/>
          <p:cNvPicPr preferRelativeResize="0"/>
          <p:nvPr/>
        </p:nvPicPr>
        <p:blipFill rotWithShape="1">
          <a:blip r:embed="rId7">
            <a:alphaModFix/>
          </a:blip>
          <a:srcRect b="0" l="0" r="0" t="0"/>
          <a:stretch/>
        </p:blipFill>
        <p:spPr>
          <a:xfrm>
            <a:off x="4925134" y="4696779"/>
            <a:ext cx="2605110" cy="1080000"/>
          </a:xfrm>
          <a:prstGeom prst="rect">
            <a:avLst/>
          </a:prstGeom>
          <a:noFill/>
          <a:ln>
            <a:noFill/>
          </a:ln>
        </p:spPr>
      </p:pic>
      <p:pic>
        <p:nvPicPr>
          <p:cNvPr descr="VinFast VF 8 – VinFast Quảng Nam" id="373" name="Google Shape;373;p6"/>
          <p:cNvPicPr preferRelativeResize="0"/>
          <p:nvPr/>
        </p:nvPicPr>
        <p:blipFill rotWithShape="1">
          <a:blip r:embed="rId8">
            <a:alphaModFix/>
          </a:blip>
          <a:srcRect b="0" l="0" r="0" t="0"/>
          <a:stretch/>
        </p:blipFill>
        <p:spPr>
          <a:xfrm>
            <a:off x="1644505" y="4557801"/>
            <a:ext cx="2215633" cy="1247405"/>
          </a:xfrm>
          <a:prstGeom prst="rect">
            <a:avLst/>
          </a:prstGeom>
          <a:noFill/>
          <a:ln>
            <a:noFill/>
          </a:ln>
        </p:spPr>
      </p:pic>
      <p:sp>
        <p:nvSpPr>
          <p:cNvPr id="374" name="Google Shape;374;p6"/>
          <p:cNvSpPr txBox="1"/>
          <p:nvPr/>
        </p:nvSpPr>
        <p:spPr>
          <a:xfrm>
            <a:off x="366228" y="1305495"/>
            <a:ext cx="5861462" cy="45639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Arial"/>
              <a:buNone/>
            </a:pPr>
            <a:r>
              <a:rPr b="1" lang="en-US" sz="2000">
                <a:solidFill>
                  <a:schemeClr val="dk1"/>
                </a:solidFill>
                <a:latin typeface="Quattrocento Sans"/>
                <a:ea typeface="Quattrocento Sans"/>
                <a:cs typeface="Quattrocento Sans"/>
                <a:sym typeface="Quattrocento Sans"/>
              </a:rPr>
              <a:t>Màu sắc tiêu chuẩn VF 8 Eco &amp; VF 8 Plus</a:t>
            </a:r>
            <a:endParaRPr/>
          </a:p>
        </p:txBody>
      </p:sp>
      <p:sp>
        <p:nvSpPr>
          <p:cNvPr id="375" name="Google Shape;375;p6"/>
          <p:cNvSpPr txBox="1"/>
          <p:nvPr/>
        </p:nvSpPr>
        <p:spPr>
          <a:xfrm>
            <a:off x="366228" y="4058196"/>
            <a:ext cx="5861462" cy="45639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000"/>
              <a:buFont typeface="Arial"/>
              <a:buNone/>
            </a:pPr>
            <a:r>
              <a:rPr b="1" lang="en-US" sz="2000">
                <a:solidFill>
                  <a:schemeClr val="dk1"/>
                </a:solidFill>
                <a:latin typeface="Quattrocento Sans"/>
                <a:ea typeface="Quattrocento Sans"/>
                <a:cs typeface="Quattrocento Sans"/>
                <a:sym typeface="Quattrocento Sans"/>
              </a:rPr>
              <a:t>Màu sắc nâng cao VF 8 Eco &amp; VF 8 Plus</a:t>
            </a:r>
            <a:endParaRPr/>
          </a:p>
        </p:txBody>
      </p:sp>
      <p:sp>
        <p:nvSpPr>
          <p:cNvPr id="376" name="Google Shape;376;p6"/>
          <p:cNvSpPr txBox="1"/>
          <p:nvPr/>
        </p:nvSpPr>
        <p:spPr>
          <a:xfrm>
            <a:off x="5038404" y="5848413"/>
            <a:ext cx="2378569" cy="23929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FF"/>
              </a:buClr>
              <a:buSzPts val="1600"/>
              <a:buFont typeface="Arial"/>
              <a:buNone/>
            </a:pPr>
            <a:r>
              <a:rPr lang="en-US" sz="1600">
                <a:solidFill>
                  <a:srgbClr val="0000FF"/>
                </a:solidFill>
                <a:latin typeface="Quattrocento Sans"/>
                <a:ea typeface="Quattrocento Sans"/>
                <a:cs typeface="Quattrocento Sans"/>
                <a:sym typeface="Quattrocento Sans"/>
              </a:rPr>
              <a:t>Xanh lá đậm - Ivy Green</a:t>
            </a:r>
            <a:endParaRPr/>
          </a:p>
        </p:txBody>
      </p:sp>
      <p:sp>
        <p:nvSpPr>
          <p:cNvPr id="377" name="Google Shape;377;p6"/>
          <p:cNvSpPr txBox="1"/>
          <p:nvPr/>
        </p:nvSpPr>
        <p:spPr>
          <a:xfrm>
            <a:off x="895798" y="3465001"/>
            <a:ext cx="1580661" cy="42760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FF"/>
              </a:buClr>
              <a:buSzPts val="1600"/>
              <a:buFont typeface="Arial"/>
              <a:buNone/>
            </a:pPr>
            <a:r>
              <a:rPr lang="en-US" sz="1600">
                <a:solidFill>
                  <a:srgbClr val="0000FF"/>
                </a:solidFill>
                <a:latin typeface="Quattrocento Sans"/>
                <a:ea typeface="Quattrocento Sans"/>
                <a:cs typeface="Quattrocento Sans"/>
                <a:sym typeface="Quattrocento Sans"/>
              </a:rPr>
              <a:t>Đen - Jet Black</a:t>
            </a:r>
            <a:endParaRPr/>
          </a:p>
        </p:txBody>
      </p:sp>
      <p:sp>
        <p:nvSpPr>
          <p:cNvPr id="378" name="Google Shape;378;p6"/>
          <p:cNvSpPr txBox="1"/>
          <p:nvPr/>
        </p:nvSpPr>
        <p:spPr>
          <a:xfrm>
            <a:off x="1851369" y="5848413"/>
            <a:ext cx="1801903" cy="301831"/>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FF"/>
              </a:buClr>
              <a:buSzPts val="1600"/>
              <a:buFont typeface="Arial"/>
              <a:buNone/>
            </a:pPr>
            <a:r>
              <a:rPr lang="en-US" sz="1600">
                <a:solidFill>
                  <a:srgbClr val="0000FF"/>
                </a:solidFill>
                <a:latin typeface="Quattrocento Sans"/>
                <a:ea typeface="Quattrocento Sans"/>
                <a:cs typeface="Quattrocento Sans"/>
                <a:sym typeface="Quattrocento Sans"/>
              </a:rPr>
              <a:t>Bạc - Desat Silver</a:t>
            </a:r>
            <a:endParaRPr/>
          </a:p>
        </p:txBody>
      </p:sp>
      <p:sp>
        <p:nvSpPr>
          <p:cNvPr id="379" name="Google Shape;379;p6"/>
          <p:cNvSpPr txBox="1"/>
          <p:nvPr/>
        </p:nvSpPr>
        <p:spPr>
          <a:xfrm>
            <a:off x="9523450" y="3465001"/>
            <a:ext cx="2131253" cy="15268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FF"/>
              </a:buClr>
              <a:buSzPts val="1600"/>
              <a:buFont typeface="Arial"/>
              <a:buNone/>
            </a:pPr>
            <a:r>
              <a:rPr lang="en-US" sz="1600">
                <a:solidFill>
                  <a:srgbClr val="0000FF"/>
                </a:solidFill>
                <a:latin typeface="Quattrocento Sans"/>
                <a:ea typeface="Quattrocento Sans"/>
                <a:cs typeface="Quattrocento Sans"/>
                <a:sym typeface="Quattrocento Sans"/>
              </a:rPr>
              <a:t>Trắng - Infinity Blanc</a:t>
            </a:r>
            <a:endParaRPr/>
          </a:p>
        </p:txBody>
      </p:sp>
      <p:sp>
        <p:nvSpPr>
          <p:cNvPr id="380" name="Google Shape;380;p6"/>
          <p:cNvSpPr txBox="1"/>
          <p:nvPr/>
        </p:nvSpPr>
        <p:spPr>
          <a:xfrm>
            <a:off x="8687343" y="5717697"/>
            <a:ext cx="2670951" cy="23929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FF"/>
              </a:buClr>
              <a:buSzPts val="1600"/>
              <a:buFont typeface="Arial"/>
              <a:buNone/>
            </a:pPr>
            <a:r>
              <a:rPr lang="en-US" sz="1600">
                <a:solidFill>
                  <a:srgbClr val="0000FF"/>
                </a:solidFill>
                <a:latin typeface="Quattrocento Sans"/>
                <a:ea typeface="Quattrocento Sans"/>
                <a:cs typeface="Quattrocento Sans"/>
                <a:sym typeface="Quattrocento Sans"/>
              </a:rPr>
              <a:t>Xanh lá nhạt - Urban Mint</a:t>
            </a:r>
            <a:endParaRPr/>
          </a:p>
        </p:txBody>
      </p:sp>
      <p:sp>
        <p:nvSpPr>
          <p:cNvPr id="381" name="Google Shape;381;p6"/>
          <p:cNvSpPr txBox="1"/>
          <p:nvPr/>
        </p:nvSpPr>
        <p:spPr>
          <a:xfrm>
            <a:off x="6732855" y="3429000"/>
            <a:ext cx="1936705" cy="39542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FF"/>
              </a:buClr>
              <a:buSzPts val="1600"/>
              <a:buFont typeface="Arial"/>
              <a:buNone/>
            </a:pPr>
            <a:r>
              <a:rPr lang="en-US" sz="1600">
                <a:solidFill>
                  <a:srgbClr val="0000FF"/>
                </a:solidFill>
                <a:latin typeface="Quattrocento Sans"/>
                <a:ea typeface="Quattrocento Sans"/>
                <a:cs typeface="Quattrocento Sans"/>
                <a:sym typeface="Quattrocento Sans"/>
              </a:rPr>
              <a:t>Xám - Zenith Grey</a:t>
            </a:r>
            <a:endParaRPr/>
          </a:p>
        </p:txBody>
      </p:sp>
      <p:sp>
        <p:nvSpPr>
          <p:cNvPr id="382" name="Google Shape;382;p6"/>
          <p:cNvSpPr txBox="1"/>
          <p:nvPr/>
        </p:nvSpPr>
        <p:spPr>
          <a:xfrm>
            <a:off x="3860138" y="3419614"/>
            <a:ext cx="1936705" cy="456397"/>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FF"/>
              </a:buClr>
              <a:buSzPts val="1600"/>
              <a:buFont typeface="Arial"/>
              <a:buNone/>
            </a:pPr>
            <a:r>
              <a:rPr lang="en-US" sz="1600">
                <a:solidFill>
                  <a:srgbClr val="0000FF"/>
                </a:solidFill>
                <a:latin typeface="Quattrocento Sans"/>
                <a:ea typeface="Quattrocento Sans"/>
                <a:cs typeface="Quattrocento Sans"/>
                <a:sym typeface="Quattrocento Sans"/>
              </a:rPr>
              <a:t>Đỏ - Crimson Red</a:t>
            </a:r>
            <a:endParaRPr/>
          </a:p>
        </p:txBody>
      </p:sp>
      <p:pic>
        <p:nvPicPr>
          <p:cNvPr id="383" name="Google Shape;383;p6"/>
          <p:cNvPicPr preferRelativeResize="0"/>
          <p:nvPr/>
        </p:nvPicPr>
        <p:blipFill rotWithShape="1">
          <a:blip r:embed="rId9">
            <a:alphaModFix/>
          </a:blip>
          <a:srcRect b="0" l="0" r="0" t="0"/>
          <a:stretch/>
        </p:blipFill>
        <p:spPr>
          <a:xfrm>
            <a:off x="9641819" y="4696779"/>
            <a:ext cx="762000" cy="762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pic>
        <p:nvPicPr>
          <p:cNvPr descr="Shape&#10;&#10;Description automatically generated with medium confidence" id="388" name="Google Shape;388;p7"/>
          <p:cNvPicPr preferRelativeResize="0"/>
          <p:nvPr/>
        </p:nvPicPr>
        <p:blipFill rotWithShape="1">
          <a:blip r:embed="rId3">
            <a:alphaModFix/>
          </a:blip>
          <a:srcRect b="0" l="0" r="0" t="0"/>
          <a:stretch/>
        </p:blipFill>
        <p:spPr>
          <a:xfrm>
            <a:off x="10364808" y="153796"/>
            <a:ext cx="1593523" cy="417503"/>
          </a:xfrm>
          <a:prstGeom prst="rect">
            <a:avLst/>
          </a:prstGeom>
          <a:noFill/>
          <a:ln>
            <a:noFill/>
          </a:ln>
        </p:spPr>
      </p:pic>
      <p:sp>
        <p:nvSpPr>
          <p:cNvPr id="389" name="Google Shape;389;p7"/>
          <p:cNvSpPr txBox="1"/>
          <p:nvPr/>
        </p:nvSpPr>
        <p:spPr>
          <a:xfrm>
            <a:off x="487363" y="280614"/>
            <a:ext cx="5608637" cy="53865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FF"/>
              </a:buClr>
              <a:buSzPts val="3400"/>
              <a:buFont typeface="Arial"/>
              <a:buNone/>
            </a:pPr>
            <a:r>
              <a:rPr b="1" lang="en-US" sz="3400">
                <a:solidFill>
                  <a:srgbClr val="0000FF"/>
                </a:solidFill>
                <a:latin typeface="Quattrocento Sans"/>
                <a:ea typeface="Quattrocento Sans"/>
                <a:cs typeface="Quattrocento Sans"/>
                <a:sym typeface="Quattrocento Sans"/>
              </a:rPr>
              <a:t>MÀU SẮC NỘI THẤT</a:t>
            </a:r>
            <a:endParaRPr/>
          </a:p>
        </p:txBody>
      </p:sp>
      <p:pic>
        <p:nvPicPr>
          <p:cNvPr id="390" name="Google Shape;390;p7"/>
          <p:cNvPicPr preferRelativeResize="0"/>
          <p:nvPr/>
        </p:nvPicPr>
        <p:blipFill rotWithShape="1">
          <a:blip r:embed="rId4">
            <a:alphaModFix/>
          </a:blip>
          <a:srcRect b="0" l="0" r="0" t="0"/>
          <a:stretch/>
        </p:blipFill>
        <p:spPr>
          <a:xfrm>
            <a:off x="7180154" y="5354024"/>
            <a:ext cx="1342684" cy="750748"/>
          </a:xfrm>
          <a:prstGeom prst="rect">
            <a:avLst/>
          </a:prstGeom>
          <a:noFill/>
          <a:ln>
            <a:noFill/>
          </a:ln>
        </p:spPr>
      </p:pic>
      <p:pic>
        <p:nvPicPr>
          <p:cNvPr id="391" name="Google Shape;391;p7"/>
          <p:cNvPicPr preferRelativeResize="0"/>
          <p:nvPr/>
        </p:nvPicPr>
        <p:blipFill rotWithShape="1">
          <a:blip r:embed="rId5">
            <a:alphaModFix/>
          </a:blip>
          <a:srcRect b="0" l="0" r="0" t="0"/>
          <a:stretch/>
        </p:blipFill>
        <p:spPr>
          <a:xfrm>
            <a:off x="9464486" y="5327226"/>
            <a:ext cx="1342684" cy="762888"/>
          </a:xfrm>
          <a:prstGeom prst="rect">
            <a:avLst/>
          </a:prstGeom>
          <a:noFill/>
          <a:ln>
            <a:noFill/>
          </a:ln>
        </p:spPr>
      </p:pic>
      <p:sp>
        <p:nvSpPr>
          <p:cNvPr id="392" name="Google Shape;392;p7"/>
          <p:cNvSpPr txBox="1"/>
          <p:nvPr/>
        </p:nvSpPr>
        <p:spPr>
          <a:xfrm>
            <a:off x="7472626" y="1067026"/>
            <a:ext cx="2762613" cy="476316"/>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0000FF"/>
              </a:buClr>
              <a:buSzPts val="2500"/>
              <a:buFont typeface="Arial"/>
              <a:buNone/>
            </a:pPr>
            <a:r>
              <a:rPr b="1" lang="en-US" sz="2500">
                <a:solidFill>
                  <a:srgbClr val="0000FF"/>
                </a:solidFill>
                <a:latin typeface="Quattrocento Sans"/>
                <a:ea typeface="Quattrocento Sans"/>
                <a:cs typeface="Quattrocento Sans"/>
                <a:sym typeface="Quattrocento Sans"/>
              </a:rPr>
              <a:t>VF 8 Plus</a:t>
            </a:r>
            <a:endParaRPr b="1" sz="2500">
              <a:solidFill>
                <a:schemeClr val="dk1"/>
              </a:solidFill>
              <a:latin typeface="Quattrocento Sans"/>
              <a:ea typeface="Quattrocento Sans"/>
              <a:cs typeface="Quattrocento Sans"/>
              <a:sym typeface="Quattrocento Sans"/>
            </a:endParaRPr>
          </a:p>
        </p:txBody>
      </p:sp>
      <p:pic>
        <p:nvPicPr>
          <p:cNvPr id="393" name="Google Shape;393;p7"/>
          <p:cNvPicPr preferRelativeResize="0"/>
          <p:nvPr/>
        </p:nvPicPr>
        <p:blipFill rotWithShape="1">
          <a:blip r:embed="rId5">
            <a:alphaModFix/>
          </a:blip>
          <a:srcRect b="0" l="0" r="0" t="0"/>
          <a:stretch/>
        </p:blipFill>
        <p:spPr>
          <a:xfrm>
            <a:off x="1722294" y="5286698"/>
            <a:ext cx="1342684" cy="762888"/>
          </a:xfrm>
          <a:prstGeom prst="rect">
            <a:avLst/>
          </a:prstGeom>
          <a:noFill/>
          <a:ln>
            <a:noFill/>
          </a:ln>
        </p:spPr>
      </p:pic>
      <p:sp>
        <p:nvSpPr>
          <p:cNvPr id="394" name="Google Shape;394;p7"/>
          <p:cNvSpPr txBox="1"/>
          <p:nvPr/>
        </p:nvSpPr>
        <p:spPr>
          <a:xfrm>
            <a:off x="2250140" y="1067026"/>
            <a:ext cx="2762613" cy="47631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FF"/>
              </a:buClr>
              <a:buSzPts val="2500"/>
              <a:buFont typeface="Arial"/>
              <a:buNone/>
            </a:pPr>
            <a:r>
              <a:rPr b="1" lang="en-US" sz="2500">
                <a:solidFill>
                  <a:srgbClr val="0000FF"/>
                </a:solidFill>
                <a:latin typeface="Quattrocento Sans"/>
                <a:ea typeface="Quattrocento Sans"/>
                <a:cs typeface="Quattrocento Sans"/>
                <a:sym typeface="Quattrocento Sans"/>
              </a:rPr>
              <a:t>VF 8 Eco</a:t>
            </a:r>
            <a:endParaRPr b="1" sz="2500">
              <a:solidFill>
                <a:schemeClr val="dk1"/>
              </a:solidFill>
              <a:latin typeface="Quattrocento Sans"/>
              <a:ea typeface="Quattrocento Sans"/>
              <a:cs typeface="Quattrocento Sans"/>
              <a:sym typeface="Quattrocento Sans"/>
            </a:endParaRPr>
          </a:p>
        </p:txBody>
      </p:sp>
      <p:sp>
        <p:nvSpPr>
          <p:cNvPr id="395" name="Google Shape;395;p7"/>
          <p:cNvSpPr txBox="1"/>
          <p:nvPr/>
        </p:nvSpPr>
        <p:spPr>
          <a:xfrm>
            <a:off x="7242174" y="6241346"/>
            <a:ext cx="1862963" cy="42760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600"/>
              <a:buFont typeface="Arial"/>
              <a:buNone/>
            </a:pPr>
            <a:r>
              <a:rPr lang="en-US" sz="1600">
                <a:solidFill>
                  <a:schemeClr val="dk1"/>
                </a:solidFill>
                <a:latin typeface="Quattrocento Sans"/>
                <a:ea typeface="Quattrocento Sans"/>
                <a:cs typeface="Quattrocento Sans"/>
                <a:sym typeface="Quattrocento Sans"/>
              </a:rPr>
              <a:t>Nội thất nâu</a:t>
            </a:r>
            <a:endParaRPr sz="1600">
              <a:solidFill>
                <a:schemeClr val="dk1"/>
              </a:solidFill>
              <a:latin typeface="Quattrocento Sans"/>
              <a:ea typeface="Quattrocento Sans"/>
              <a:cs typeface="Quattrocento Sans"/>
              <a:sym typeface="Quattrocento Sans"/>
            </a:endParaRPr>
          </a:p>
        </p:txBody>
      </p:sp>
      <p:sp>
        <p:nvSpPr>
          <p:cNvPr id="396" name="Google Shape;396;p7"/>
          <p:cNvSpPr txBox="1"/>
          <p:nvPr/>
        </p:nvSpPr>
        <p:spPr>
          <a:xfrm>
            <a:off x="9494223" y="6238009"/>
            <a:ext cx="1862963" cy="42760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600"/>
              <a:buFont typeface="Arial"/>
              <a:buNone/>
            </a:pPr>
            <a:r>
              <a:rPr lang="en-US" sz="1600">
                <a:solidFill>
                  <a:schemeClr val="dk1"/>
                </a:solidFill>
                <a:latin typeface="Quattrocento Sans"/>
                <a:ea typeface="Quattrocento Sans"/>
                <a:cs typeface="Quattrocento Sans"/>
                <a:sym typeface="Quattrocento Sans"/>
              </a:rPr>
              <a:t>Nội thất đen</a:t>
            </a:r>
            <a:endParaRPr sz="1600">
              <a:solidFill>
                <a:schemeClr val="dk1"/>
              </a:solidFill>
              <a:latin typeface="Quattrocento Sans"/>
              <a:ea typeface="Quattrocento Sans"/>
              <a:cs typeface="Quattrocento Sans"/>
              <a:sym typeface="Quattrocento Sans"/>
            </a:endParaRPr>
          </a:p>
        </p:txBody>
      </p:sp>
      <p:sp>
        <p:nvSpPr>
          <p:cNvPr id="397" name="Google Shape;397;p7"/>
          <p:cNvSpPr txBox="1"/>
          <p:nvPr/>
        </p:nvSpPr>
        <p:spPr>
          <a:xfrm>
            <a:off x="1722294" y="6238009"/>
            <a:ext cx="1862963" cy="427604"/>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600"/>
              <a:buFont typeface="Arial"/>
              <a:buNone/>
            </a:pPr>
            <a:r>
              <a:rPr lang="en-US" sz="1600">
                <a:solidFill>
                  <a:schemeClr val="dk1"/>
                </a:solidFill>
                <a:latin typeface="Quattrocento Sans"/>
                <a:ea typeface="Quattrocento Sans"/>
                <a:cs typeface="Quattrocento Sans"/>
                <a:sym typeface="Quattrocento Sans"/>
              </a:rPr>
              <a:t>Nội thất đen</a:t>
            </a:r>
            <a:endParaRPr sz="1600">
              <a:solidFill>
                <a:schemeClr val="dk1"/>
              </a:solidFill>
              <a:latin typeface="Quattrocento Sans"/>
              <a:ea typeface="Quattrocento Sans"/>
              <a:cs typeface="Quattrocento Sans"/>
              <a:sym typeface="Quattrocento Sans"/>
            </a:endParaRPr>
          </a:p>
        </p:txBody>
      </p:sp>
      <p:pic>
        <p:nvPicPr>
          <p:cNvPr descr="Hệ thống nội thất ô tô điện VF 8" id="398" name="Google Shape;398;p7"/>
          <p:cNvPicPr preferRelativeResize="0"/>
          <p:nvPr/>
        </p:nvPicPr>
        <p:blipFill rotWithShape="1">
          <a:blip r:embed="rId6">
            <a:alphaModFix/>
          </a:blip>
          <a:srcRect b="0" l="0" r="0" t="0"/>
          <a:stretch/>
        </p:blipFill>
        <p:spPr>
          <a:xfrm>
            <a:off x="333851" y="1530773"/>
            <a:ext cx="5648453" cy="3177255"/>
          </a:xfrm>
          <a:prstGeom prst="rect">
            <a:avLst/>
          </a:prstGeom>
          <a:noFill/>
          <a:ln>
            <a:noFill/>
          </a:ln>
        </p:spPr>
      </p:pic>
      <p:pic>
        <p:nvPicPr>
          <p:cNvPr descr="Vinfast VF8 – Đại lý xe Vinfast Hà Đông" id="399" name="Google Shape;399;p7"/>
          <p:cNvPicPr preferRelativeResize="0"/>
          <p:nvPr/>
        </p:nvPicPr>
        <p:blipFill rotWithShape="1">
          <a:blip r:embed="rId7">
            <a:alphaModFix/>
          </a:blip>
          <a:srcRect b="0" l="0" r="0" t="0"/>
          <a:stretch/>
        </p:blipFill>
        <p:spPr>
          <a:xfrm>
            <a:off x="6307249" y="1530773"/>
            <a:ext cx="5651082" cy="317725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pic>
        <p:nvPicPr>
          <p:cNvPr id="404" name="Google Shape;404;p8"/>
          <p:cNvPicPr preferRelativeResize="0"/>
          <p:nvPr/>
        </p:nvPicPr>
        <p:blipFill rotWithShape="1">
          <a:blip r:embed="rId3">
            <a:alphaModFix/>
          </a:blip>
          <a:srcRect b="3455" l="0" r="0" t="6209"/>
          <a:stretch/>
        </p:blipFill>
        <p:spPr>
          <a:xfrm>
            <a:off x="-1" y="65316"/>
            <a:ext cx="12225357" cy="6730409"/>
          </a:xfrm>
          <a:prstGeom prst="rect">
            <a:avLst/>
          </a:prstGeom>
          <a:solidFill>
            <a:schemeClr val="lt1"/>
          </a:solidFill>
          <a:ln>
            <a:noFill/>
          </a:ln>
        </p:spPr>
      </p:pic>
      <p:sp>
        <p:nvSpPr>
          <p:cNvPr id="405" name="Google Shape;405;p8"/>
          <p:cNvSpPr txBox="1"/>
          <p:nvPr>
            <p:ph idx="1" type="body"/>
          </p:nvPr>
        </p:nvSpPr>
        <p:spPr>
          <a:xfrm>
            <a:off x="455465" y="229671"/>
            <a:ext cx="2915056" cy="7239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NGOẠI THẤT</a:t>
            </a:r>
            <a:endParaRPr/>
          </a:p>
        </p:txBody>
      </p:sp>
      <p:sp>
        <p:nvSpPr>
          <p:cNvPr id="406" name="Google Shape;406;p8"/>
          <p:cNvSpPr txBox="1"/>
          <p:nvPr/>
        </p:nvSpPr>
        <p:spPr>
          <a:xfrm>
            <a:off x="166825" y="3480040"/>
            <a:ext cx="2385875" cy="723900"/>
          </a:xfrm>
          <a:prstGeom prst="rect">
            <a:avLst/>
          </a:prstGeom>
          <a:solidFill>
            <a:schemeClr val="lt1">
              <a:alpha val="38823"/>
            </a:schemeClr>
          </a:solid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dk1"/>
              </a:buClr>
              <a:buSzPts val="2000"/>
              <a:buFont typeface="Arial"/>
              <a:buNone/>
            </a:pPr>
            <a:r>
              <a:rPr lang="en-US" sz="2000">
                <a:solidFill>
                  <a:schemeClr val="dk1"/>
                </a:solidFill>
                <a:latin typeface="Quattrocento Sans"/>
                <a:ea typeface="Quattrocento Sans"/>
                <a:cs typeface="Quattrocento Sans"/>
                <a:sym typeface="Quattrocento Sans"/>
              </a:rPr>
              <a:t>Kính cửa sổ sau màu đen riêng tư</a:t>
            </a:r>
            <a:endParaRPr sz="2000">
              <a:solidFill>
                <a:schemeClr val="dk1"/>
              </a:solidFill>
              <a:latin typeface="Quattrocento Sans"/>
              <a:ea typeface="Quattrocento Sans"/>
              <a:cs typeface="Quattrocento Sans"/>
              <a:sym typeface="Quattrocento Sans"/>
            </a:endParaRPr>
          </a:p>
        </p:txBody>
      </p:sp>
      <p:sp>
        <p:nvSpPr>
          <p:cNvPr id="407" name="Google Shape;407;p8"/>
          <p:cNvSpPr txBox="1"/>
          <p:nvPr/>
        </p:nvSpPr>
        <p:spPr>
          <a:xfrm>
            <a:off x="166825" y="4913146"/>
            <a:ext cx="2494011" cy="723900"/>
          </a:xfrm>
          <a:prstGeom prst="rect">
            <a:avLst/>
          </a:prstGeom>
          <a:solidFill>
            <a:schemeClr val="lt1">
              <a:alpha val="38823"/>
            </a:schemeClr>
          </a:solid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dk1"/>
              </a:buClr>
              <a:buSzPts val="2000"/>
              <a:buFont typeface="Arial"/>
              <a:buNone/>
            </a:pPr>
            <a:r>
              <a:rPr lang="en-US" sz="2000">
                <a:solidFill>
                  <a:schemeClr val="dk1"/>
                </a:solidFill>
                <a:latin typeface="Quattrocento Sans"/>
                <a:ea typeface="Quattrocento Sans"/>
                <a:cs typeface="Quattrocento Sans"/>
                <a:sym typeface="Quattrocento Sans"/>
              </a:rPr>
              <a:t>Kính cửa sổ trước cách âm 2 lớp</a:t>
            </a:r>
            <a:endParaRPr sz="2000">
              <a:solidFill>
                <a:schemeClr val="dk1"/>
              </a:solidFill>
              <a:latin typeface="Quattrocento Sans"/>
              <a:ea typeface="Quattrocento Sans"/>
              <a:cs typeface="Quattrocento Sans"/>
              <a:sym typeface="Quattrocento Sans"/>
            </a:endParaRPr>
          </a:p>
        </p:txBody>
      </p:sp>
      <p:sp>
        <p:nvSpPr>
          <p:cNvPr id="408" name="Google Shape;408;p8"/>
          <p:cNvSpPr txBox="1"/>
          <p:nvPr/>
        </p:nvSpPr>
        <p:spPr>
          <a:xfrm>
            <a:off x="7871024" y="351100"/>
            <a:ext cx="3972107" cy="481041"/>
          </a:xfrm>
          <a:prstGeom prst="rect">
            <a:avLst/>
          </a:prstGeom>
          <a:solidFill>
            <a:schemeClr val="lt1">
              <a:alpha val="38823"/>
            </a:schemeClr>
          </a:solid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dk1"/>
              </a:buClr>
              <a:buSzPts val="2000"/>
              <a:buFont typeface="Arial"/>
              <a:buNone/>
            </a:pPr>
            <a:r>
              <a:rPr lang="en-US" sz="2000">
                <a:solidFill>
                  <a:schemeClr val="dk1"/>
                </a:solidFill>
                <a:latin typeface="Quattrocento Sans"/>
                <a:ea typeface="Quattrocento Sans"/>
                <a:cs typeface="Quattrocento Sans"/>
                <a:sym typeface="Quattrocento Sans"/>
              </a:rPr>
              <a:t>Cửa sổ trời toàn cảnh (Plus)</a:t>
            </a:r>
            <a:endParaRPr/>
          </a:p>
        </p:txBody>
      </p:sp>
      <p:sp>
        <p:nvSpPr>
          <p:cNvPr id="409" name="Google Shape;409;p8"/>
          <p:cNvSpPr txBox="1"/>
          <p:nvPr/>
        </p:nvSpPr>
        <p:spPr>
          <a:xfrm>
            <a:off x="8032368" y="6139127"/>
            <a:ext cx="4043854" cy="481041"/>
          </a:xfrm>
          <a:prstGeom prst="rect">
            <a:avLst/>
          </a:prstGeom>
          <a:solidFill>
            <a:schemeClr val="lt1">
              <a:alpha val="38823"/>
            </a:schemeClr>
          </a:solid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dk1"/>
              </a:buClr>
              <a:buSzPts val="2000"/>
              <a:buFont typeface="Arial"/>
              <a:buNone/>
            </a:pPr>
            <a:r>
              <a:rPr lang="en-US" sz="2000">
                <a:solidFill>
                  <a:schemeClr val="dk1"/>
                </a:solidFill>
                <a:latin typeface="Quattrocento Sans"/>
                <a:ea typeface="Quattrocento Sans"/>
                <a:cs typeface="Quattrocento Sans"/>
                <a:sym typeface="Quattrocento Sans"/>
              </a:rPr>
              <a:t>Mâm hợp kim 20 inch (Plus)</a:t>
            </a:r>
            <a:endParaRPr/>
          </a:p>
        </p:txBody>
      </p:sp>
      <p:cxnSp>
        <p:nvCxnSpPr>
          <p:cNvPr id="410" name="Google Shape;410;p8"/>
          <p:cNvCxnSpPr/>
          <p:nvPr/>
        </p:nvCxnSpPr>
        <p:spPr>
          <a:xfrm>
            <a:off x="1359763" y="2300093"/>
            <a:ext cx="2943221" cy="0"/>
          </a:xfrm>
          <a:prstGeom prst="straightConnector1">
            <a:avLst/>
          </a:prstGeom>
          <a:noFill/>
          <a:ln cap="flat" cmpd="sng" w="12700">
            <a:solidFill>
              <a:srgbClr val="0000FF"/>
            </a:solidFill>
            <a:prstDash val="solid"/>
            <a:miter lim="800000"/>
            <a:headEnd len="sm" w="sm" type="none"/>
            <a:tailEnd len="med" w="med" type="oval"/>
          </a:ln>
        </p:spPr>
      </p:cxnSp>
      <p:cxnSp>
        <p:nvCxnSpPr>
          <p:cNvPr id="411" name="Google Shape;411;p8"/>
          <p:cNvCxnSpPr>
            <a:endCxn id="406" idx="0"/>
          </p:cNvCxnSpPr>
          <p:nvPr/>
        </p:nvCxnSpPr>
        <p:spPr>
          <a:xfrm>
            <a:off x="1359763" y="2300140"/>
            <a:ext cx="0" cy="1179900"/>
          </a:xfrm>
          <a:prstGeom prst="straightConnector1">
            <a:avLst/>
          </a:prstGeom>
          <a:noFill/>
          <a:ln cap="flat" cmpd="sng" w="12700">
            <a:solidFill>
              <a:srgbClr val="0000FF"/>
            </a:solidFill>
            <a:prstDash val="solid"/>
            <a:miter lim="800000"/>
            <a:headEnd len="sm" w="sm" type="none"/>
            <a:tailEnd len="med" w="med" type="oval"/>
          </a:ln>
        </p:spPr>
      </p:cxnSp>
      <p:cxnSp>
        <p:nvCxnSpPr>
          <p:cNvPr id="412" name="Google Shape;412;p8"/>
          <p:cNvCxnSpPr/>
          <p:nvPr/>
        </p:nvCxnSpPr>
        <p:spPr>
          <a:xfrm>
            <a:off x="4927426" y="2634825"/>
            <a:ext cx="0" cy="2659848"/>
          </a:xfrm>
          <a:prstGeom prst="straightConnector1">
            <a:avLst/>
          </a:prstGeom>
          <a:noFill/>
          <a:ln cap="flat" cmpd="sng" w="12700">
            <a:solidFill>
              <a:srgbClr val="0000FF"/>
            </a:solidFill>
            <a:prstDash val="solid"/>
            <a:miter lim="800000"/>
            <a:headEnd len="med" w="med" type="oval"/>
            <a:tailEnd len="sm" w="sm" type="none"/>
          </a:ln>
        </p:spPr>
      </p:cxnSp>
      <p:cxnSp>
        <p:nvCxnSpPr>
          <p:cNvPr id="413" name="Google Shape;413;p8"/>
          <p:cNvCxnSpPr/>
          <p:nvPr/>
        </p:nvCxnSpPr>
        <p:spPr>
          <a:xfrm>
            <a:off x="6279614" y="611222"/>
            <a:ext cx="0" cy="1074359"/>
          </a:xfrm>
          <a:prstGeom prst="straightConnector1">
            <a:avLst/>
          </a:prstGeom>
          <a:noFill/>
          <a:ln cap="flat" cmpd="sng" w="12700">
            <a:solidFill>
              <a:srgbClr val="0000FF"/>
            </a:solidFill>
            <a:prstDash val="solid"/>
            <a:miter lim="800000"/>
            <a:headEnd len="sm" w="sm" type="none"/>
            <a:tailEnd len="med" w="med" type="oval"/>
          </a:ln>
        </p:spPr>
      </p:cxnSp>
      <p:cxnSp>
        <p:nvCxnSpPr>
          <p:cNvPr id="414" name="Google Shape;414;p8"/>
          <p:cNvCxnSpPr>
            <a:stCxn id="407" idx="3"/>
          </p:cNvCxnSpPr>
          <p:nvPr/>
        </p:nvCxnSpPr>
        <p:spPr>
          <a:xfrm>
            <a:off x="2660836" y="5275096"/>
            <a:ext cx="2266500" cy="0"/>
          </a:xfrm>
          <a:prstGeom prst="straightConnector1">
            <a:avLst/>
          </a:prstGeom>
          <a:noFill/>
          <a:ln cap="flat" cmpd="sng" w="12700">
            <a:solidFill>
              <a:srgbClr val="0000FF"/>
            </a:solidFill>
            <a:prstDash val="solid"/>
            <a:miter lim="800000"/>
            <a:headEnd len="med" w="med" type="oval"/>
            <a:tailEnd len="sm" w="sm" type="none"/>
          </a:ln>
        </p:spPr>
      </p:cxnSp>
      <p:cxnSp>
        <p:nvCxnSpPr>
          <p:cNvPr id="415" name="Google Shape;415;p8"/>
          <p:cNvCxnSpPr>
            <a:endCxn id="409" idx="1"/>
          </p:cNvCxnSpPr>
          <p:nvPr/>
        </p:nvCxnSpPr>
        <p:spPr>
          <a:xfrm>
            <a:off x="6576768" y="6379648"/>
            <a:ext cx="1455600" cy="0"/>
          </a:xfrm>
          <a:prstGeom prst="straightConnector1">
            <a:avLst/>
          </a:prstGeom>
          <a:noFill/>
          <a:ln cap="flat" cmpd="sng" w="12700">
            <a:solidFill>
              <a:srgbClr val="0000FF"/>
            </a:solidFill>
            <a:prstDash val="solid"/>
            <a:miter lim="800000"/>
            <a:headEnd len="sm" w="sm" type="none"/>
            <a:tailEnd len="med" w="med" type="oval"/>
          </a:ln>
        </p:spPr>
      </p:cxnSp>
      <p:cxnSp>
        <p:nvCxnSpPr>
          <p:cNvPr id="416" name="Google Shape;416;p8"/>
          <p:cNvCxnSpPr/>
          <p:nvPr/>
        </p:nvCxnSpPr>
        <p:spPr>
          <a:xfrm>
            <a:off x="6576853" y="5343447"/>
            <a:ext cx="0" cy="1036200"/>
          </a:xfrm>
          <a:prstGeom prst="straightConnector1">
            <a:avLst/>
          </a:prstGeom>
          <a:noFill/>
          <a:ln cap="flat" cmpd="sng" w="12700">
            <a:solidFill>
              <a:srgbClr val="0000FF"/>
            </a:solidFill>
            <a:prstDash val="solid"/>
            <a:miter lim="800000"/>
            <a:headEnd len="med" w="med" type="oval"/>
            <a:tailEnd len="sm" w="sm" type="none"/>
          </a:ln>
        </p:spPr>
      </p:cxnSp>
      <p:cxnSp>
        <p:nvCxnSpPr>
          <p:cNvPr id="417" name="Google Shape;417;p8"/>
          <p:cNvCxnSpPr>
            <a:stCxn id="408" idx="1"/>
          </p:cNvCxnSpPr>
          <p:nvPr/>
        </p:nvCxnSpPr>
        <p:spPr>
          <a:xfrm rot="10800000">
            <a:off x="6279524" y="591621"/>
            <a:ext cx="1591500" cy="0"/>
          </a:xfrm>
          <a:prstGeom prst="straightConnector1">
            <a:avLst/>
          </a:prstGeom>
          <a:noFill/>
          <a:ln cap="flat" cmpd="sng" w="12700">
            <a:solidFill>
              <a:srgbClr val="0000FF"/>
            </a:solidFill>
            <a:prstDash val="solid"/>
            <a:miter lim="800000"/>
            <a:headEnd len="med" w="med" type="oval"/>
            <a:tailEnd len="sm" w="sm" type="none"/>
          </a:ln>
        </p:spPr>
      </p:cxnSp>
      <p:sp>
        <p:nvSpPr>
          <p:cNvPr id="418" name="Google Shape;418;p8"/>
          <p:cNvSpPr txBox="1"/>
          <p:nvPr/>
        </p:nvSpPr>
        <p:spPr>
          <a:xfrm>
            <a:off x="8326490" y="1445060"/>
            <a:ext cx="3865510" cy="481041"/>
          </a:xfrm>
          <a:prstGeom prst="rect">
            <a:avLst/>
          </a:prstGeom>
          <a:solidFill>
            <a:schemeClr val="lt1">
              <a:alpha val="38823"/>
            </a:schemeClr>
          </a:solid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dk1"/>
              </a:buClr>
              <a:buSzPts val="2000"/>
              <a:buFont typeface="Arial"/>
              <a:buNone/>
            </a:pPr>
            <a:r>
              <a:rPr lang="en-US" sz="2000">
                <a:solidFill>
                  <a:schemeClr val="dk1"/>
                </a:solidFill>
                <a:latin typeface="Quattrocento Sans"/>
                <a:ea typeface="Quattrocento Sans"/>
                <a:cs typeface="Quattrocento Sans"/>
                <a:sym typeface="Quattrocento Sans"/>
              </a:rPr>
              <a:t>Kính chắn gió chống tia UV</a:t>
            </a:r>
            <a:endParaRPr/>
          </a:p>
        </p:txBody>
      </p:sp>
      <p:cxnSp>
        <p:nvCxnSpPr>
          <p:cNvPr id="419" name="Google Shape;419;p8"/>
          <p:cNvCxnSpPr>
            <a:endCxn id="418" idx="2"/>
          </p:cNvCxnSpPr>
          <p:nvPr/>
        </p:nvCxnSpPr>
        <p:spPr>
          <a:xfrm rot="10800000">
            <a:off x="10259245" y="1926101"/>
            <a:ext cx="0" cy="708600"/>
          </a:xfrm>
          <a:prstGeom prst="straightConnector1">
            <a:avLst/>
          </a:prstGeom>
          <a:noFill/>
          <a:ln cap="flat" cmpd="sng" w="12700">
            <a:solidFill>
              <a:srgbClr val="0000FF"/>
            </a:solidFill>
            <a:prstDash val="solid"/>
            <a:miter lim="800000"/>
            <a:headEnd len="sm" w="sm" type="none"/>
            <a:tailEnd len="med" w="med" type="oval"/>
          </a:ln>
        </p:spPr>
      </p:cxnSp>
      <p:cxnSp>
        <p:nvCxnSpPr>
          <p:cNvPr id="420" name="Google Shape;420;p8"/>
          <p:cNvCxnSpPr/>
          <p:nvPr/>
        </p:nvCxnSpPr>
        <p:spPr>
          <a:xfrm rot="10800000">
            <a:off x="7549882" y="2634825"/>
            <a:ext cx="2709363" cy="0"/>
          </a:xfrm>
          <a:prstGeom prst="straightConnector1">
            <a:avLst/>
          </a:prstGeom>
          <a:noFill/>
          <a:ln cap="flat" cmpd="sng" w="12700">
            <a:solidFill>
              <a:srgbClr val="0000FF"/>
            </a:solidFill>
            <a:prstDash val="solid"/>
            <a:miter lim="800000"/>
            <a:headEnd len="sm" w="sm" type="none"/>
            <a:tailEnd len="med" w="med" type="oval"/>
          </a:ln>
        </p:spPr>
      </p:cxnSp>
      <p:sp>
        <p:nvSpPr>
          <p:cNvPr id="421" name="Google Shape;421;p8"/>
          <p:cNvSpPr txBox="1"/>
          <p:nvPr/>
        </p:nvSpPr>
        <p:spPr>
          <a:xfrm>
            <a:off x="166825" y="6022777"/>
            <a:ext cx="3865510" cy="481041"/>
          </a:xfrm>
          <a:prstGeom prst="rect">
            <a:avLst/>
          </a:prstGeom>
          <a:solidFill>
            <a:schemeClr val="lt1">
              <a:alpha val="38823"/>
            </a:schemeClr>
          </a:solid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dk1"/>
              </a:buClr>
              <a:buSzPts val="2000"/>
              <a:buFont typeface="Arial"/>
              <a:buNone/>
            </a:pPr>
            <a:r>
              <a:rPr lang="en-US" sz="2000">
                <a:solidFill>
                  <a:schemeClr val="dk1"/>
                </a:solidFill>
                <a:latin typeface="Quattrocento Sans"/>
                <a:ea typeface="Quattrocento Sans"/>
                <a:cs typeface="Quattrocento Sans"/>
                <a:sym typeface="Quattrocento Sans"/>
              </a:rPr>
              <a:t>Tấm bảo vệ dưới thân xe</a:t>
            </a:r>
            <a:endParaRPr sz="2000">
              <a:solidFill>
                <a:schemeClr val="dk1"/>
              </a:solidFill>
              <a:latin typeface="Quattrocento Sans"/>
              <a:ea typeface="Quattrocento Sans"/>
              <a:cs typeface="Quattrocento Sans"/>
              <a:sym typeface="Quattrocento Sans"/>
            </a:endParaRPr>
          </a:p>
        </p:txBody>
      </p:sp>
      <p:cxnSp>
        <p:nvCxnSpPr>
          <p:cNvPr id="422" name="Google Shape;422;p8"/>
          <p:cNvCxnSpPr>
            <a:stCxn id="421" idx="3"/>
          </p:cNvCxnSpPr>
          <p:nvPr/>
        </p:nvCxnSpPr>
        <p:spPr>
          <a:xfrm>
            <a:off x="4032335" y="6263298"/>
            <a:ext cx="1314300" cy="0"/>
          </a:xfrm>
          <a:prstGeom prst="straightConnector1">
            <a:avLst/>
          </a:prstGeom>
          <a:noFill/>
          <a:ln cap="flat" cmpd="sng" w="12700">
            <a:solidFill>
              <a:srgbClr val="0000FF"/>
            </a:solidFill>
            <a:prstDash val="solid"/>
            <a:miter lim="800000"/>
            <a:headEnd len="med" w="med" type="oval"/>
            <a:tailEnd len="sm" w="sm" type="none"/>
          </a:ln>
        </p:spPr>
      </p:cxnSp>
      <p:cxnSp>
        <p:nvCxnSpPr>
          <p:cNvPr id="423" name="Google Shape;423;p8"/>
          <p:cNvCxnSpPr/>
          <p:nvPr/>
        </p:nvCxnSpPr>
        <p:spPr>
          <a:xfrm>
            <a:off x="5346602" y="4850730"/>
            <a:ext cx="0" cy="1412567"/>
          </a:xfrm>
          <a:prstGeom prst="straightConnector1">
            <a:avLst/>
          </a:prstGeom>
          <a:noFill/>
          <a:ln cap="flat" cmpd="sng" w="12700">
            <a:solidFill>
              <a:srgbClr val="0000FF"/>
            </a:solidFill>
            <a:prstDash val="solid"/>
            <a:miter lim="800000"/>
            <a:headEnd len="med" w="med" type="oval"/>
            <a:tailEnd len="sm" w="sm" type="none"/>
          </a:ln>
        </p:spPr>
      </p:cxnSp>
      <p:sp>
        <p:nvSpPr>
          <p:cNvPr id="424" name="Google Shape;424;p8"/>
          <p:cNvSpPr txBox="1"/>
          <p:nvPr/>
        </p:nvSpPr>
        <p:spPr>
          <a:xfrm>
            <a:off x="166825" y="1129180"/>
            <a:ext cx="2330861" cy="563363"/>
          </a:xfrm>
          <a:prstGeom prst="rect">
            <a:avLst/>
          </a:prstGeom>
          <a:solidFill>
            <a:schemeClr val="lt1">
              <a:alpha val="38823"/>
            </a:schemeClr>
          </a:solid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chemeClr val="dk1"/>
              </a:buClr>
              <a:buSzPts val="2000"/>
              <a:buFont typeface="Arial"/>
              <a:buNone/>
            </a:pPr>
            <a:r>
              <a:rPr lang="en-US" sz="2000">
                <a:solidFill>
                  <a:schemeClr val="dk1"/>
                </a:solidFill>
                <a:latin typeface="Quattrocento Sans"/>
                <a:ea typeface="Quattrocento Sans"/>
                <a:cs typeface="Quattrocento Sans"/>
                <a:sym typeface="Quattrocento Sans"/>
              </a:rPr>
              <a:t>Cốp điện + đá cốp (Plus)</a:t>
            </a:r>
            <a:endParaRPr/>
          </a:p>
        </p:txBody>
      </p:sp>
      <p:cxnSp>
        <p:nvCxnSpPr>
          <p:cNvPr id="425" name="Google Shape;425;p8"/>
          <p:cNvCxnSpPr>
            <a:stCxn id="424" idx="3"/>
          </p:cNvCxnSpPr>
          <p:nvPr/>
        </p:nvCxnSpPr>
        <p:spPr>
          <a:xfrm>
            <a:off x="2497686" y="1410862"/>
            <a:ext cx="988500" cy="252000"/>
          </a:xfrm>
          <a:prstGeom prst="straightConnector1">
            <a:avLst/>
          </a:prstGeom>
          <a:noFill/>
          <a:ln cap="flat" cmpd="sng" w="12700">
            <a:solidFill>
              <a:srgbClr val="0000FF"/>
            </a:solidFill>
            <a:prstDash val="solid"/>
            <a:miter lim="800000"/>
            <a:headEnd len="med" w="med" type="oval"/>
            <a:tailEnd len="med" w="med" type="oval"/>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sp>
        <p:nvSpPr>
          <p:cNvPr id="430" name="Google Shape;430;p9"/>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NGOẠI THẤT</a:t>
            </a:r>
            <a:endParaRPr/>
          </a:p>
        </p:txBody>
      </p:sp>
      <p:sp>
        <p:nvSpPr>
          <p:cNvPr id="431" name="Google Shape;431;p9"/>
          <p:cNvSpPr txBox="1"/>
          <p:nvPr/>
        </p:nvSpPr>
        <p:spPr>
          <a:xfrm>
            <a:off x="487363" y="1587220"/>
            <a:ext cx="5094730" cy="4058667"/>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FF"/>
              </a:buClr>
              <a:buSzPts val="1800"/>
              <a:buFont typeface="Arial"/>
              <a:buNone/>
            </a:pPr>
            <a:r>
              <a:rPr lang="en-US" sz="1800">
                <a:solidFill>
                  <a:srgbClr val="0000FF"/>
                </a:solidFill>
                <a:latin typeface="Quattrocento Sans"/>
                <a:ea typeface="Quattrocento Sans"/>
                <a:cs typeface="Quattrocento Sans"/>
                <a:sym typeface="Quattrocento Sans"/>
              </a:rPr>
              <a:t>Cụm đèn trước: LED</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Đèn chờ dẫn đường</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Đèn chào mừng</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Tự động bật/tắt</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Điều khiển góc chiếu đèn pha tự động</a:t>
            </a:r>
            <a:endParaRPr sz="1800" strike="sngStrike">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Đèn sương mù trước (Plus)</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Đèn chiếu góc (Plus)</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Đèn pha thích ứng</a:t>
            </a:r>
            <a:endParaRPr sz="1800">
              <a:solidFill>
                <a:schemeClr val="dk1"/>
              </a:solidFill>
              <a:latin typeface="Quattrocento Sans"/>
              <a:ea typeface="Quattrocento Sans"/>
              <a:cs typeface="Quattrocento Sans"/>
              <a:sym typeface="Quattrocento Sans"/>
            </a:endParaRPr>
          </a:p>
        </p:txBody>
      </p:sp>
      <p:pic>
        <p:nvPicPr>
          <p:cNvPr id="432" name="Google Shape;432;p9"/>
          <p:cNvPicPr preferRelativeResize="0"/>
          <p:nvPr/>
        </p:nvPicPr>
        <p:blipFill rotWithShape="1">
          <a:blip r:embed="rId3">
            <a:alphaModFix/>
          </a:blip>
          <a:srcRect b="0" l="0" r="0" t="0"/>
          <a:stretch/>
        </p:blipFill>
        <p:spPr>
          <a:xfrm>
            <a:off x="5767095" y="1488350"/>
            <a:ext cx="5815728" cy="388129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10"/>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NGOẠI THẤT</a:t>
            </a:r>
            <a:endParaRPr/>
          </a:p>
        </p:txBody>
      </p:sp>
      <p:sp>
        <p:nvSpPr>
          <p:cNvPr id="438" name="Google Shape;438;p10"/>
          <p:cNvSpPr txBox="1"/>
          <p:nvPr/>
        </p:nvSpPr>
        <p:spPr>
          <a:xfrm>
            <a:off x="595903" y="1407485"/>
            <a:ext cx="5222321" cy="3343316"/>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FF"/>
              </a:buClr>
              <a:buSzPts val="1800"/>
              <a:buFont typeface="Arial"/>
              <a:buNone/>
            </a:pPr>
            <a:r>
              <a:rPr lang="en-US" sz="1800">
                <a:solidFill>
                  <a:srgbClr val="0000FF"/>
                </a:solidFill>
                <a:latin typeface="Quattrocento Sans"/>
                <a:ea typeface="Quattrocento Sans"/>
                <a:cs typeface="Quattrocento Sans"/>
                <a:sym typeface="Quattrocento Sans"/>
              </a:rPr>
              <a:t>GƯƠNG CHIẾU HẬU</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Chỉnh điện</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Gập điện</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Tích hợp đèn báo rẽ</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Nhớ vị trí </a:t>
            </a:r>
            <a:r>
              <a:rPr lang="en-US" sz="1800">
                <a:solidFill>
                  <a:schemeClr val="accent6"/>
                </a:solidFill>
                <a:latin typeface="Quattrocento Sans"/>
                <a:ea typeface="Quattrocento Sans"/>
                <a:cs typeface="Quattrocento Sans"/>
                <a:sym typeface="Quattrocento Sans"/>
              </a:rPr>
              <a:t>(Plus)</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Sấy mặt gương </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Chống chói tự động (Plus)</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Tự động chỉnh khi lùi </a:t>
            </a:r>
            <a:r>
              <a:rPr lang="en-US" sz="1800">
                <a:solidFill>
                  <a:schemeClr val="accent6"/>
                </a:solidFill>
                <a:latin typeface="Quattrocento Sans"/>
                <a:ea typeface="Quattrocento Sans"/>
                <a:cs typeface="Quattrocento Sans"/>
                <a:sym typeface="Quattrocento Sans"/>
              </a:rPr>
              <a:t>(Plus)</a:t>
            </a:r>
            <a:endParaRPr/>
          </a:p>
        </p:txBody>
      </p:sp>
      <p:pic>
        <p:nvPicPr>
          <p:cNvPr descr="VinFast VF8 Plus - Honda Ô tô Thanh Hóa" id="439" name="Google Shape;439;p10"/>
          <p:cNvPicPr preferRelativeResize="0"/>
          <p:nvPr/>
        </p:nvPicPr>
        <p:blipFill rotWithShape="1">
          <a:blip r:embed="rId3">
            <a:alphaModFix/>
          </a:blip>
          <a:srcRect b="0" l="0" r="0" t="0"/>
          <a:stretch/>
        </p:blipFill>
        <p:spPr>
          <a:xfrm>
            <a:off x="5048693" y="1407486"/>
            <a:ext cx="6546997" cy="436466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11"/>
          <p:cNvSpPr txBox="1"/>
          <p:nvPr>
            <p:ph idx="4294967295" type="body"/>
          </p:nvPr>
        </p:nvSpPr>
        <p:spPr>
          <a:xfrm>
            <a:off x="235444" y="142559"/>
            <a:ext cx="9199563" cy="7239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000FF"/>
              </a:buClr>
              <a:buSzPts val="2500"/>
              <a:buNone/>
            </a:pPr>
            <a:r>
              <a:rPr b="1" lang="en-US">
                <a:solidFill>
                  <a:srgbClr val="0000FF"/>
                </a:solidFill>
                <a:latin typeface="Quattrocento Sans"/>
                <a:ea typeface="Quattrocento Sans"/>
                <a:cs typeface="Quattrocento Sans"/>
                <a:sym typeface="Quattrocento Sans"/>
              </a:rPr>
              <a:t>THIẾT KẾ NỘI THẤT</a:t>
            </a:r>
            <a:endParaRPr/>
          </a:p>
        </p:txBody>
      </p:sp>
      <p:sp>
        <p:nvSpPr>
          <p:cNvPr id="445" name="Google Shape;445;p11"/>
          <p:cNvSpPr txBox="1"/>
          <p:nvPr/>
        </p:nvSpPr>
        <p:spPr>
          <a:xfrm>
            <a:off x="235444" y="507019"/>
            <a:ext cx="7003556" cy="2182247"/>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FF"/>
              </a:buClr>
              <a:buSzPts val="1800"/>
              <a:buFont typeface="Arial"/>
              <a:buNone/>
            </a:pPr>
            <a:r>
              <a:rPr lang="en-US" sz="1800">
                <a:solidFill>
                  <a:srgbClr val="0000FF"/>
                </a:solidFill>
                <a:latin typeface="Quattrocento Sans"/>
                <a:ea typeface="Quattrocento Sans"/>
                <a:cs typeface="Quattrocento Sans"/>
                <a:sym typeface="Quattrocento Sans"/>
              </a:rPr>
              <a:t>GHẾ LÁI</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Bọc da nhân tạo (Plus), giả da (Eco) </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Chỉnh điện 12 hướng, tích hợp nhớ vị trí, sưởi &amp; thông gió (Plus)</a:t>
            </a:r>
            <a:endParaRPr/>
          </a:p>
          <a:p>
            <a:pPr indent="-342900" lvl="0" marL="342900" marR="0" rtl="0" algn="l">
              <a:lnSpc>
                <a:spcPct val="150000"/>
              </a:lnSpc>
              <a:spcBef>
                <a:spcPts val="1000"/>
              </a:spcBef>
              <a:spcAft>
                <a:spcPts val="0"/>
              </a:spcAft>
              <a:buClr>
                <a:srgbClr val="00B050"/>
              </a:buClr>
              <a:buSzPts val="1800"/>
              <a:buFont typeface="Noto Sans Symbols"/>
              <a:buChar char="✔"/>
            </a:pPr>
            <a:r>
              <a:rPr lang="en-US" sz="1800">
                <a:solidFill>
                  <a:srgbClr val="00B050"/>
                </a:solidFill>
                <a:latin typeface="Quattrocento Sans"/>
                <a:ea typeface="Quattrocento Sans"/>
                <a:cs typeface="Quattrocento Sans"/>
                <a:sym typeface="Quattrocento Sans"/>
              </a:rPr>
              <a:t>Chỉnh điện 6 hướng (Eco)</a:t>
            </a:r>
            <a:endParaRPr/>
          </a:p>
          <a:p>
            <a:pPr indent="0" lvl="0" marL="0" marR="0" rtl="0" algn="l">
              <a:lnSpc>
                <a:spcPct val="150000"/>
              </a:lnSpc>
              <a:spcBef>
                <a:spcPts val="1000"/>
              </a:spcBef>
              <a:spcAft>
                <a:spcPts val="0"/>
              </a:spcAft>
              <a:buClr>
                <a:srgbClr val="0000FF"/>
              </a:buClr>
              <a:buSzPts val="1800"/>
              <a:buFont typeface="Arial"/>
              <a:buNone/>
            </a:pPr>
            <a:r>
              <a:rPr lang="en-US" sz="1800">
                <a:solidFill>
                  <a:srgbClr val="0000FF"/>
                </a:solidFill>
                <a:latin typeface="Quattrocento Sans"/>
                <a:ea typeface="Quattrocento Sans"/>
                <a:cs typeface="Quattrocento Sans"/>
                <a:sym typeface="Quattrocento Sans"/>
              </a:rPr>
              <a:t>GHẾ PHỤ</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Bọc da nhân tạo (Plus), giả da (8 Eco)</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Chỉnh điện 10 hướng, tích hợp sưởi &amp; thông gió (Plus), chỉnh điện 6 hướng (Eco)</a:t>
            </a:r>
            <a:endParaRPr/>
          </a:p>
          <a:p>
            <a:pPr indent="0" lvl="0" marL="0" marR="0" rtl="0" algn="l">
              <a:lnSpc>
                <a:spcPct val="150000"/>
              </a:lnSpc>
              <a:spcBef>
                <a:spcPts val="1000"/>
              </a:spcBef>
              <a:spcAft>
                <a:spcPts val="0"/>
              </a:spcAft>
              <a:buClr>
                <a:srgbClr val="0000FF"/>
              </a:buClr>
              <a:buSzPts val="1800"/>
              <a:buFont typeface="Arial"/>
              <a:buNone/>
            </a:pPr>
            <a:r>
              <a:rPr lang="en-US" sz="1800">
                <a:solidFill>
                  <a:srgbClr val="0000FF"/>
                </a:solidFill>
                <a:latin typeface="Quattrocento Sans"/>
                <a:ea typeface="Quattrocento Sans"/>
                <a:cs typeface="Quattrocento Sans"/>
                <a:sym typeface="Quattrocento Sans"/>
              </a:rPr>
              <a:t>HÀNG GHẾ THỨ 2</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Chỉnh cơ 2 hướng</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Tích hợp sưởi &amp; thông gió (Plus)</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Hàng ghế thứ 2 gập 60:40, có bệ gác tay tích hợp hộc để cốc</a:t>
            </a:r>
            <a:endParaRPr sz="1800">
              <a:solidFill>
                <a:schemeClr val="dk1"/>
              </a:solidFill>
              <a:latin typeface="Quattrocento Sans"/>
              <a:ea typeface="Quattrocento Sans"/>
              <a:cs typeface="Quattrocento Sans"/>
              <a:sym typeface="Quattrocento Sans"/>
            </a:endParaRPr>
          </a:p>
        </p:txBody>
      </p:sp>
      <p:pic>
        <p:nvPicPr>
          <p:cNvPr descr="VinFast VF8: Giá lăn bánh, thông tin xe &amp; khuyến mãi tháng 09/2024." id="446" name="Google Shape;446;p11"/>
          <p:cNvPicPr preferRelativeResize="0"/>
          <p:nvPr/>
        </p:nvPicPr>
        <p:blipFill rotWithShape="1">
          <a:blip r:embed="rId3">
            <a:alphaModFix/>
          </a:blip>
          <a:srcRect b="0" l="0" r="0" t="0"/>
          <a:stretch/>
        </p:blipFill>
        <p:spPr>
          <a:xfrm>
            <a:off x="7239000" y="874243"/>
            <a:ext cx="4506881" cy="2999580"/>
          </a:xfrm>
          <a:prstGeom prst="rect">
            <a:avLst/>
          </a:prstGeom>
          <a:noFill/>
          <a:ln>
            <a:noFill/>
          </a:ln>
        </p:spPr>
      </p:pic>
      <p:pic>
        <p:nvPicPr>
          <p:cNvPr id="447" name="Google Shape;447;p11"/>
          <p:cNvPicPr preferRelativeResize="0"/>
          <p:nvPr/>
        </p:nvPicPr>
        <p:blipFill rotWithShape="1">
          <a:blip r:embed="rId4">
            <a:alphaModFix/>
          </a:blip>
          <a:srcRect b="0" l="0" r="0" t="0"/>
          <a:stretch/>
        </p:blipFill>
        <p:spPr>
          <a:xfrm>
            <a:off x="7459632" y="4005263"/>
            <a:ext cx="4286249" cy="285273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12"/>
          <p:cNvSpPr txBox="1"/>
          <p:nvPr>
            <p:ph idx="1" type="body"/>
          </p:nvPr>
        </p:nvSpPr>
        <p:spPr>
          <a:xfrm>
            <a:off x="598523" y="295245"/>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THIẾT KẾ NỘI THẤT</a:t>
            </a:r>
            <a:endParaRPr/>
          </a:p>
        </p:txBody>
      </p:sp>
      <p:sp>
        <p:nvSpPr>
          <p:cNvPr id="453" name="Google Shape;453;p12"/>
          <p:cNvSpPr txBox="1"/>
          <p:nvPr/>
        </p:nvSpPr>
        <p:spPr>
          <a:xfrm>
            <a:off x="91085" y="1675673"/>
            <a:ext cx="7459066" cy="3093456"/>
          </a:xfrm>
          <a:prstGeom prst="rect">
            <a:avLst/>
          </a:prstGeom>
          <a:noFill/>
          <a:ln>
            <a:noFill/>
          </a:ln>
        </p:spPr>
        <p:txBody>
          <a:bodyPr anchorCtr="0" anchor="t" bIns="45700" lIns="91425" spcFirstLastPara="1" rIns="91425" wrap="square" tIns="45700">
            <a:noAutofit/>
          </a:bodyPr>
          <a:lstStyle/>
          <a:p>
            <a:pPr indent="0" lvl="0" marL="0" marR="0" rtl="0" algn="just">
              <a:lnSpc>
                <a:spcPct val="150000"/>
              </a:lnSpc>
              <a:spcBef>
                <a:spcPts val="0"/>
              </a:spcBef>
              <a:spcAft>
                <a:spcPts val="0"/>
              </a:spcAft>
              <a:buClr>
                <a:srgbClr val="0000FF"/>
              </a:buClr>
              <a:buSzPts val="1800"/>
              <a:buFont typeface="Arial"/>
              <a:buNone/>
            </a:pPr>
            <a:r>
              <a:rPr lang="en-US" sz="1800">
                <a:solidFill>
                  <a:srgbClr val="0000FF"/>
                </a:solidFill>
                <a:latin typeface="Quattrocento Sans"/>
                <a:ea typeface="Quattrocento Sans"/>
                <a:cs typeface="Quattrocento Sans"/>
                <a:sym typeface="Quattrocento Sans"/>
              </a:rPr>
              <a:t>VÔ LĂNG</a:t>
            </a:r>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Bọc da nhân tạo</a:t>
            </a:r>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Thiết kế dạng D-cut thể thao</a:t>
            </a:r>
            <a:endParaRPr sz="1800">
              <a:solidFill>
                <a:schemeClr val="dk1"/>
              </a:solidFill>
              <a:latin typeface="Quattrocento Sans"/>
              <a:ea typeface="Quattrocento Sans"/>
              <a:cs typeface="Quattrocento Sans"/>
              <a:sym typeface="Quattrocento Sans"/>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Chỉnh điện 4 hướng (Plus), chỉnh cơ 4 hướng (8 Eco)</a:t>
            </a:r>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Tích hợp nút bấm điều khiển tính năng giải trí</a:t>
            </a:r>
            <a:endParaRPr sz="1800">
              <a:solidFill>
                <a:schemeClr val="dk1"/>
              </a:solidFill>
              <a:latin typeface="Quattrocento Sans"/>
              <a:ea typeface="Quattrocento Sans"/>
              <a:cs typeface="Quattrocento Sans"/>
              <a:sym typeface="Quattrocento Sans"/>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Tích hợp nút bấm điều khiển ADAS </a:t>
            </a:r>
            <a:endParaRPr/>
          </a:p>
        </p:txBody>
      </p:sp>
      <p:pic>
        <p:nvPicPr>
          <p:cNvPr descr="Vinfast VF 8 - Thông số, Hình ảnh, Giá xe, Ưu đãi Mới nhất" id="454" name="Google Shape;454;p12"/>
          <p:cNvPicPr preferRelativeResize="0"/>
          <p:nvPr/>
        </p:nvPicPr>
        <p:blipFill rotWithShape="1">
          <a:blip r:embed="rId3">
            <a:alphaModFix/>
          </a:blip>
          <a:srcRect b="0" l="0" r="0" t="0"/>
          <a:stretch/>
        </p:blipFill>
        <p:spPr>
          <a:xfrm>
            <a:off x="6961926" y="1979677"/>
            <a:ext cx="5138989" cy="289864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13"/>
          <p:cNvSpPr txBox="1"/>
          <p:nvPr>
            <p:ph type="ctrTitle"/>
          </p:nvPr>
        </p:nvSpPr>
        <p:spPr>
          <a:xfrm>
            <a:off x="4025901" y="2848943"/>
            <a:ext cx="7712928" cy="926856"/>
          </a:xfrm>
          <a:prstGeom prst="rect">
            <a:avLst/>
          </a:prstGeom>
          <a:noFill/>
          <a:ln>
            <a:noFill/>
          </a:ln>
        </p:spPr>
        <p:txBody>
          <a:bodyPr anchorCtr="0" anchor="ctr" bIns="45700" lIns="91425" spcFirstLastPara="1" rIns="91425" wrap="square" tIns="45700">
            <a:noAutofit/>
          </a:bodyPr>
          <a:lstStyle/>
          <a:p>
            <a:pPr indent="0" lvl="0" marL="0" rtl="0" algn="just">
              <a:lnSpc>
                <a:spcPct val="90000"/>
              </a:lnSpc>
              <a:spcBef>
                <a:spcPts val="0"/>
              </a:spcBef>
              <a:spcAft>
                <a:spcPts val="0"/>
              </a:spcAft>
              <a:buClr>
                <a:schemeClr val="lt1"/>
              </a:buClr>
              <a:buSzPts val="5300"/>
              <a:buFont typeface="Quattrocento Sans"/>
              <a:buNone/>
            </a:pPr>
            <a:r>
              <a:rPr b="1" lang="en-US">
                <a:latin typeface="Quattrocento Sans"/>
                <a:ea typeface="Quattrocento Sans"/>
                <a:cs typeface="Quattrocento Sans"/>
                <a:sym typeface="Quattrocento Sans"/>
              </a:rPr>
              <a:t>THÔNG SỐ VẬN HÀNH</a:t>
            </a:r>
            <a:endParaRPr/>
          </a:p>
        </p:txBody>
      </p:sp>
      <p:sp>
        <p:nvSpPr>
          <p:cNvPr id="460" name="Google Shape;460;p13"/>
          <p:cNvSpPr txBox="1"/>
          <p:nvPr>
            <p:ph idx="1" type="body"/>
          </p:nvPr>
        </p:nvSpPr>
        <p:spPr>
          <a:xfrm>
            <a:off x="4070351" y="3775799"/>
            <a:ext cx="6215063" cy="6350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500"/>
              <a:buNone/>
            </a:pPr>
            <a:r>
              <a:rPr lang="en-US">
                <a:latin typeface="Quattrocento Sans"/>
                <a:ea typeface="Quattrocento Sans"/>
                <a:cs typeface="Quattrocento Sans"/>
                <a:sym typeface="Quattrocento Sans"/>
              </a:rPr>
              <a:t>Vận hành &amp; khung gầm</a:t>
            </a:r>
            <a:endParaRPr>
              <a:latin typeface="Quattrocento Sans"/>
              <a:ea typeface="Quattrocento Sans"/>
              <a:cs typeface="Quattrocento Sans"/>
              <a:sym typeface="Quattrocento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pic>
        <p:nvPicPr>
          <p:cNvPr descr="Xe Xanh: Hệ thống làm mát pin của VinFast VF8 là loại nào? Có ảnh hưởng tới hệ  thống điều hoà?" id="466" name="Google Shape;466;p14"/>
          <p:cNvPicPr preferRelativeResize="0"/>
          <p:nvPr/>
        </p:nvPicPr>
        <p:blipFill rotWithShape="1">
          <a:blip r:embed="rId3">
            <a:alphaModFix amt="18000"/>
          </a:blip>
          <a:srcRect b="0" l="0" r="0" t="0"/>
          <a:stretch/>
        </p:blipFill>
        <p:spPr>
          <a:xfrm>
            <a:off x="2079933" y="1203679"/>
            <a:ext cx="8210551" cy="4714810"/>
          </a:xfrm>
          <a:prstGeom prst="rect">
            <a:avLst/>
          </a:prstGeom>
          <a:noFill/>
          <a:ln>
            <a:noFill/>
          </a:ln>
        </p:spPr>
      </p:pic>
      <p:sp>
        <p:nvSpPr>
          <p:cNvPr id="467" name="Google Shape;467;p14"/>
          <p:cNvSpPr txBox="1"/>
          <p:nvPr>
            <p:ph idx="1" type="body"/>
          </p:nvPr>
        </p:nvSpPr>
        <p:spPr>
          <a:xfrm>
            <a:off x="455466" y="341453"/>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KHẢ NĂNG VẬN HÀNH</a:t>
            </a:r>
            <a:endParaRPr/>
          </a:p>
        </p:txBody>
      </p:sp>
      <p:graphicFrame>
        <p:nvGraphicFramePr>
          <p:cNvPr id="468" name="Google Shape;468;p14"/>
          <p:cNvGraphicFramePr/>
          <p:nvPr/>
        </p:nvGraphicFramePr>
        <p:xfrm>
          <a:off x="1066798" y="1203679"/>
          <a:ext cx="3000000" cy="3000000"/>
        </p:xfrm>
        <a:graphic>
          <a:graphicData uri="http://schemas.openxmlformats.org/drawingml/2006/table">
            <a:tbl>
              <a:tblPr bandRow="1" firstRow="1">
                <a:noFill/>
                <a:tableStyleId>{FD7C638E-72B1-4B0B-801F-E2CC46DE1C55}</a:tableStyleId>
              </a:tblPr>
              <a:tblGrid>
                <a:gridCol w="3136600"/>
                <a:gridCol w="3524400"/>
                <a:gridCol w="3397400"/>
              </a:tblGrid>
              <a:tr h="517000">
                <a:tc>
                  <a:txBody>
                    <a:bodyPr/>
                    <a:lstStyle/>
                    <a:p>
                      <a:pPr indent="0" lvl="0" marL="0" marR="0" rtl="0" algn="ctr">
                        <a:spcBef>
                          <a:spcPts val="0"/>
                        </a:spcBef>
                        <a:spcAft>
                          <a:spcPts val="0"/>
                        </a:spcAft>
                        <a:buNone/>
                      </a:pPr>
                      <a:r>
                        <a:rPr lang="en-US" sz="2000" u="none" cap="none" strike="noStrike">
                          <a:solidFill>
                            <a:schemeClr val="lt1"/>
                          </a:solidFill>
                        </a:rPr>
                        <a:t>Phiên bản</a:t>
                      </a:r>
                      <a:endParaRPr sz="2000" u="none" cap="none" strike="noStrike">
                        <a:solidFill>
                          <a:schemeClr val="lt1"/>
                        </a:solidFill>
                        <a:latin typeface="Quattrocento Sans"/>
                        <a:ea typeface="Quattrocento Sans"/>
                        <a:cs typeface="Quattrocento Sans"/>
                        <a:sym typeface="Quattrocento Sans"/>
                      </a:endParaRPr>
                    </a:p>
                  </a:txBody>
                  <a:tcPr marT="45725" marB="45725" marR="91450" marL="91450" anchor="ctr">
                    <a:solidFill>
                      <a:srgbClr val="0000FF"/>
                    </a:solidFill>
                  </a:tcPr>
                </a:tc>
                <a:tc>
                  <a:txBody>
                    <a:bodyPr/>
                    <a:lstStyle/>
                    <a:p>
                      <a:pPr indent="0" lvl="0" marL="0" marR="0" rtl="0" algn="ctr">
                        <a:spcBef>
                          <a:spcPts val="0"/>
                        </a:spcBef>
                        <a:spcAft>
                          <a:spcPts val="0"/>
                        </a:spcAft>
                        <a:buNone/>
                      </a:pPr>
                      <a:r>
                        <a:rPr lang="en-US" sz="2000" u="none" cap="none" strike="noStrike">
                          <a:solidFill>
                            <a:schemeClr val="lt1"/>
                          </a:solidFill>
                        </a:rPr>
                        <a:t>VF 8 Eco</a:t>
                      </a:r>
                      <a:endParaRPr sz="2000" u="none" cap="none" strike="noStrike">
                        <a:solidFill>
                          <a:schemeClr val="lt1"/>
                        </a:solidFill>
                        <a:latin typeface="Quattrocento Sans"/>
                        <a:ea typeface="Quattrocento Sans"/>
                        <a:cs typeface="Quattrocento Sans"/>
                        <a:sym typeface="Quattrocento Sans"/>
                      </a:endParaRPr>
                    </a:p>
                  </a:txBody>
                  <a:tcPr marT="45725" marB="45725" marR="91450" marL="91450" anchor="ctr">
                    <a:solidFill>
                      <a:srgbClr val="0000FF"/>
                    </a:solidFill>
                  </a:tcPr>
                </a:tc>
                <a:tc>
                  <a:txBody>
                    <a:bodyPr/>
                    <a:lstStyle/>
                    <a:p>
                      <a:pPr indent="0" lvl="0" marL="0" marR="0" rtl="0" algn="ctr">
                        <a:spcBef>
                          <a:spcPts val="0"/>
                        </a:spcBef>
                        <a:spcAft>
                          <a:spcPts val="0"/>
                        </a:spcAft>
                        <a:buNone/>
                      </a:pPr>
                      <a:r>
                        <a:rPr lang="en-US" sz="2000" u="none" cap="none" strike="noStrike">
                          <a:solidFill>
                            <a:schemeClr val="lt1"/>
                          </a:solidFill>
                        </a:rPr>
                        <a:t>VF 8 Plus</a:t>
                      </a:r>
                      <a:endParaRPr sz="2000" u="none" cap="none" strike="noStrike">
                        <a:solidFill>
                          <a:schemeClr val="lt1"/>
                        </a:solidFill>
                        <a:latin typeface="Quattrocento Sans"/>
                        <a:ea typeface="Quattrocento Sans"/>
                        <a:cs typeface="Quattrocento Sans"/>
                        <a:sym typeface="Quattrocento Sans"/>
                      </a:endParaRPr>
                    </a:p>
                  </a:txBody>
                  <a:tcPr marT="45725" marB="45725" marR="91450" marL="91450" anchor="ctr">
                    <a:solidFill>
                      <a:srgbClr val="0000FF"/>
                    </a:solidFill>
                  </a:tcPr>
                </a:tc>
              </a:tr>
              <a:tr h="400775">
                <a:tc>
                  <a:txBody>
                    <a:bodyPr/>
                    <a:lstStyle/>
                    <a:p>
                      <a:pPr indent="0" lvl="0" marL="0" marR="0" rtl="0" algn="l">
                        <a:spcBef>
                          <a:spcPts val="0"/>
                        </a:spcBef>
                        <a:spcAft>
                          <a:spcPts val="0"/>
                        </a:spcAft>
                        <a:buNone/>
                      </a:pPr>
                      <a:r>
                        <a:rPr lang="en-US" sz="2000" u="none" cap="none" strike="noStrike"/>
                        <a:t>Loại pin</a:t>
                      </a:r>
                      <a:endParaRPr sz="2000">
                        <a:latin typeface="Quattrocento Sans"/>
                        <a:ea typeface="Quattrocento Sans"/>
                        <a:cs typeface="Quattrocento Sans"/>
                        <a:sym typeface="Quattrocento Sans"/>
                      </a:endParaRPr>
                    </a:p>
                  </a:txBody>
                  <a:tcPr marT="45725" marB="45725" marR="91450" marL="91450" anchor="ctr"/>
                </a:tc>
                <a:tc gridSpan="2">
                  <a:txBody>
                    <a:bodyPr/>
                    <a:lstStyle/>
                    <a:p>
                      <a:pPr indent="0" lvl="0" marL="0" marR="0" rtl="0" algn="ctr">
                        <a:spcBef>
                          <a:spcPts val="0"/>
                        </a:spcBef>
                        <a:spcAft>
                          <a:spcPts val="0"/>
                        </a:spcAft>
                        <a:buNone/>
                      </a:pPr>
                      <a:r>
                        <a:rPr lang="en-US" sz="2000"/>
                        <a:t>CATL</a:t>
                      </a:r>
                      <a:endParaRPr sz="2000">
                        <a:latin typeface="Quattrocento Sans"/>
                        <a:ea typeface="Quattrocento Sans"/>
                        <a:cs typeface="Quattrocento Sans"/>
                        <a:sym typeface="Quattrocento Sans"/>
                      </a:endParaRPr>
                    </a:p>
                  </a:txBody>
                  <a:tcPr marT="45725" marB="45725" marR="91450" marL="91450" anchor="ctr"/>
                </a:tc>
                <a:tc hMerge="1"/>
              </a:tr>
              <a:tr h="400775">
                <a:tc>
                  <a:txBody>
                    <a:bodyPr/>
                    <a:lstStyle/>
                    <a:p>
                      <a:pPr indent="0" lvl="0" marL="0" marR="0" rtl="0" algn="l">
                        <a:spcBef>
                          <a:spcPts val="0"/>
                        </a:spcBef>
                        <a:spcAft>
                          <a:spcPts val="0"/>
                        </a:spcAft>
                        <a:buNone/>
                      </a:pPr>
                      <a:r>
                        <a:rPr lang="en-US" sz="2000"/>
                        <a:t>Dung lượng pin khả dụng</a:t>
                      </a:r>
                      <a:endParaRPr sz="2000">
                        <a:latin typeface="Quattrocento Sans"/>
                        <a:ea typeface="Quattrocento Sans"/>
                        <a:cs typeface="Quattrocento Sans"/>
                        <a:sym typeface="Quattrocento Sans"/>
                      </a:endParaRPr>
                    </a:p>
                  </a:txBody>
                  <a:tcPr marT="45725" marB="45725" marR="91450" marL="91450" anchor="ctr"/>
                </a:tc>
                <a:tc gridSpan="2">
                  <a:txBody>
                    <a:bodyPr/>
                    <a:lstStyle/>
                    <a:p>
                      <a:pPr indent="0" lvl="0" marL="0" marR="0" rtl="0" algn="ctr">
                        <a:spcBef>
                          <a:spcPts val="0"/>
                        </a:spcBef>
                        <a:spcAft>
                          <a:spcPts val="0"/>
                        </a:spcAft>
                        <a:buNone/>
                      </a:pPr>
                      <a:r>
                        <a:rPr lang="en-US" sz="2000"/>
                        <a:t>87,7 kWh</a:t>
                      </a:r>
                      <a:endParaRPr sz="2000">
                        <a:latin typeface="Quattrocento Sans"/>
                        <a:ea typeface="Quattrocento Sans"/>
                        <a:cs typeface="Quattrocento Sans"/>
                        <a:sym typeface="Quattrocento Sans"/>
                      </a:endParaRPr>
                    </a:p>
                  </a:txBody>
                  <a:tcPr marT="45725" marB="45725" marR="91450" marL="91450" anchor="ctr"/>
                </a:tc>
                <a:tc hMerge="1"/>
              </a:tr>
              <a:tr h="400775">
                <a:tc>
                  <a:txBody>
                    <a:bodyPr/>
                    <a:lstStyle/>
                    <a:p>
                      <a:pPr indent="0" lvl="0" marL="0" marR="0" rtl="0" algn="l">
                        <a:spcBef>
                          <a:spcPts val="0"/>
                        </a:spcBef>
                        <a:spcAft>
                          <a:spcPts val="0"/>
                        </a:spcAft>
                        <a:buNone/>
                      </a:pPr>
                      <a:r>
                        <a:rPr lang="en-US" sz="2000"/>
                        <a:t>Công suất tối đa</a:t>
                      </a:r>
                      <a:endParaRPr sz="2000">
                        <a:latin typeface="Quattrocento Sans"/>
                        <a:ea typeface="Quattrocento Sans"/>
                        <a:cs typeface="Quattrocento Sans"/>
                        <a:sym typeface="Quattrocento Sans"/>
                      </a:endParaRPr>
                    </a:p>
                  </a:txBody>
                  <a:tcPr marT="45725" marB="45725" marR="91450" marL="91450" anchor="ctr"/>
                </a:tc>
                <a:tc>
                  <a:txBody>
                    <a:bodyPr/>
                    <a:lstStyle/>
                    <a:p>
                      <a:pPr indent="0" lvl="0" marL="0" marR="0" rtl="0" algn="ctr">
                        <a:spcBef>
                          <a:spcPts val="0"/>
                        </a:spcBef>
                        <a:spcAft>
                          <a:spcPts val="0"/>
                        </a:spcAft>
                        <a:buNone/>
                      </a:pPr>
                      <a:r>
                        <a:rPr lang="en-US" sz="2000">
                          <a:solidFill>
                            <a:srgbClr val="00B050"/>
                          </a:solidFill>
                        </a:rPr>
                        <a:t>150 kW [201 hp]</a:t>
                      </a:r>
                      <a:endParaRPr sz="2000">
                        <a:solidFill>
                          <a:srgbClr val="00B050"/>
                        </a:solidFill>
                        <a:latin typeface="Quattrocento Sans"/>
                        <a:ea typeface="Quattrocento Sans"/>
                        <a:cs typeface="Quattrocento Sans"/>
                        <a:sym typeface="Quattrocento Sans"/>
                      </a:endParaRPr>
                    </a:p>
                  </a:txBody>
                  <a:tcPr marT="45725" marB="45725" marR="91450" marL="91450" anchor="ctr"/>
                </a:tc>
                <a:tc>
                  <a:txBody>
                    <a:bodyPr/>
                    <a:lstStyle/>
                    <a:p>
                      <a:pPr indent="0" lvl="0" marL="0" marR="0" rtl="0" algn="ctr">
                        <a:spcBef>
                          <a:spcPts val="0"/>
                        </a:spcBef>
                        <a:spcAft>
                          <a:spcPts val="0"/>
                        </a:spcAft>
                        <a:buNone/>
                      </a:pPr>
                      <a:r>
                        <a:rPr lang="en-US" sz="2000"/>
                        <a:t>300 Kw [402 hp]</a:t>
                      </a:r>
                      <a:endParaRPr sz="2000">
                        <a:latin typeface="Quattrocento Sans"/>
                        <a:ea typeface="Quattrocento Sans"/>
                        <a:cs typeface="Quattrocento Sans"/>
                        <a:sym typeface="Quattrocento Sans"/>
                      </a:endParaRPr>
                    </a:p>
                  </a:txBody>
                  <a:tcPr marT="45725" marB="45725" marR="91450" marL="91450" anchor="ctr"/>
                </a:tc>
              </a:tr>
              <a:tr h="400775">
                <a:tc>
                  <a:txBody>
                    <a:bodyPr/>
                    <a:lstStyle/>
                    <a:p>
                      <a:pPr indent="0" lvl="0" marL="0" marR="0" rtl="0" algn="l">
                        <a:spcBef>
                          <a:spcPts val="0"/>
                        </a:spcBef>
                        <a:spcAft>
                          <a:spcPts val="0"/>
                        </a:spcAft>
                        <a:buNone/>
                      </a:pPr>
                      <a:r>
                        <a:rPr lang="en-US" sz="2000"/>
                        <a:t>Momen xoắn tối đa</a:t>
                      </a:r>
                      <a:endParaRPr sz="2000">
                        <a:latin typeface="Quattrocento Sans"/>
                        <a:ea typeface="Quattrocento Sans"/>
                        <a:cs typeface="Quattrocento Sans"/>
                        <a:sym typeface="Quattrocento Sans"/>
                      </a:endParaRPr>
                    </a:p>
                  </a:txBody>
                  <a:tcPr marT="45725" marB="45725" marR="91450" marL="91450" anchor="ctr"/>
                </a:tc>
                <a:tc>
                  <a:txBody>
                    <a:bodyPr/>
                    <a:lstStyle/>
                    <a:p>
                      <a:pPr indent="0" lvl="0" marL="0" marR="0" rtl="0" algn="ctr">
                        <a:spcBef>
                          <a:spcPts val="0"/>
                        </a:spcBef>
                        <a:spcAft>
                          <a:spcPts val="0"/>
                        </a:spcAft>
                        <a:buNone/>
                      </a:pPr>
                      <a:r>
                        <a:rPr lang="en-US" sz="2000">
                          <a:solidFill>
                            <a:srgbClr val="00B050"/>
                          </a:solidFill>
                        </a:rPr>
                        <a:t>310 Nm</a:t>
                      </a:r>
                      <a:endParaRPr sz="2000">
                        <a:solidFill>
                          <a:srgbClr val="00B050"/>
                        </a:solidFill>
                        <a:latin typeface="Quattrocento Sans"/>
                        <a:ea typeface="Quattrocento Sans"/>
                        <a:cs typeface="Quattrocento Sans"/>
                        <a:sym typeface="Quattrocento Sans"/>
                      </a:endParaRPr>
                    </a:p>
                  </a:txBody>
                  <a:tcPr marT="45725" marB="45725" marR="91450" marL="91450" anchor="ctr"/>
                </a:tc>
                <a:tc>
                  <a:txBody>
                    <a:bodyPr/>
                    <a:lstStyle/>
                    <a:p>
                      <a:pPr indent="0" lvl="0" marL="0" marR="0" rtl="0" algn="ctr">
                        <a:spcBef>
                          <a:spcPts val="0"/>
                        </a:spcBef>
                        <a:spcAft>
                          <a:spcPts val="0"/>
                        </a:spcAft>
                        <a:buNone/>
                      </a:pPr>
                      <a:r>
                        <a:rPr lang="en-US" sz="2000"/>
                        <a:t>620 Nm</a:t>
                      </a:r>
                      <a:endParaRPr sz="2000">
                        <a:latin typeface="Quattrocento Sans"/>
                        <a:ea typeface="Quattrocento Sans"/>
                        <a:cs typeface="Quattrocento Sans"/>
                        <a:sym typeface="Quattrocento Sans"/>
                      </a:endParaRPr>
                    </a:p>
                  </a:txBody>
                  <a:tcPr marT="45725" marB="45725" marR="91450" marL="91450" anchor="ctr"/>
                </a:tc>
              </a:tr>
              <a:tr h="709050">
                <a:tc>
                  <a:txBody>
                    <a:bodyPr/>
                    <a:lstStyle/>
                    <a:p>
                      <a:pPr indent="0" lvl="0" marL="0" marR="0" rtl="0" algn="l">
                        <a:spcBef>
                          <a:spcPts val="0"/>
                        </a:spcBef>
                        <a:spcAft>
                          <a:spcPts val="0"/>
                        </a:spcAft>
                        <a:buNone/>
                      </a:pPr>
                      <a:r>
                        <a:rPr lang="en-US" sz="2000"/>
                        <a:t>Quãng đường chạy một lần sạc đầy </a:t>
                      </a:r>
                      <a:endParaRPr sz="2000">
                        <a:latin typeface="Quattrocento Sans"/>
                        <a:ea typeface="Quattrocento Sans"/>
                        <a:cs typeface="Quattrocento Sans"/>
                        <a:sym typeface="Quattrocento Sans"/>
                      </a:endParaRPr>
                    </a:p>
                  </a:txBody>
                  <a:tcPr marT="45725" marB="45725" marR="91450" marL="91450" anchor="ctr"/>
                </a:tc>
                <a:tc>
                  <a:txBody>
                    <a:bodyPr/>
                    <a:lstStyle/>
                    <a:p>
                      <a:pPr indent="0" lvl="0" marL="0" marR="0" rtl="0" algn="ctr">
                        <a:spcBef>
                          <a:spcPts val="0"/>
                        </a:spcBef>
                        <a:spcAft>
                          <a:spcPts val="0"/>
                        </a:spcAft>
                        <a:buNone/>
                      </a:pPr>
                      <a:r>
                        <a:rPr lang="en-US" sz="2000">
                          <a:solidFill>
                            <a:srgbClr val="00B050"/>
                          </a:solidFill>
                        </a:rPr>
                        <a:t>531 km (WLTP)</a:t>
                      </a:r>
                      <a:endParaRPr/>
                    </a:p>
                    <a:p>
                      <a:pPr indent="0" lvl="0" marL="0" marR="0" rtl="0" algn="ctr">
                        <a:spcBef>
                          <a:spcPts val="0"/>
                        </a:spcBef>
                        <a:spcAft>
                          <a:spcPts val="0"/>
                        </a:spcAft>
                        <a:buNone/>
                      </a:pPr>
                      <a:r>
                        <a:rPr lang="en-US" sz="2000">
                          <a:solidFill>
                            <a:srgbClr val="00B050"/>
                          </a:solidFill>
                          <a:latin typeface="Quattrocento Sans"/>
                          <a:ea typeface="Quattrocento Sans"/>
                          <a:cs typeface="Quattrocento Sans"/>
                          <a:sym typeface="Quattrocento Sans"/>
                        </a:rPr>
                        <a:t>562 km (NEDC)</a:t>
                      </a:r>
                      <a:endParaRPr/>
                    </a:p>
                  </a:txBody>
                  <a:tcPr marT="45725" marB="45725" marR="91450" marL="91450" anchor="ctr"/>
                </a:tc>
                <a:tc>
                  <a:txBody>
                    <a:bodyPr/>
                    <a:lstStyle/>
                    <a:p>
                      <a:pPr indent="0" lvl="0" marL="0" marR="0" rtl="0" algn="ctr">
                        <a:spcBef>
                          <a:spcPts val="0"/>
                        </a:spcBef>
                        <a:spcAft>
                          <a:spcPts val="0"/>
                        </a:spcAft>
                        <a:buNone/>
                      </a:pPr>
                      <a:r>
                        <a:rPr lang="en-US" sz="2000"/>
                        <a:t>457 km</a:t>
                      </a:r>
                      <a:endParaRPr sz="2000">
                        <a:latin typeface="Quattrocento Sans"/>
                        <a:ea typeface="Quattrocento Sans"/>
                        <a:cs typeface="Quattrocento Sans"/>
                        <a:sym typeface="Quattrocento Sans"/>
                      </a:endParaRPr>
                    </a:p>
                  </a:txBody>
                  <a:tcPr marT="45725" marB="45725" marR="91450" marL="91450" anchor="ctr"/>
                </a:tc>
              </a:tr>
              <a:tr h="709050">
                <a:tc>
                  <a:txBody>
                    <a:bodyPr/>
                    <a:lstStyle/>
                    <a:p>
                      <a:pPr indent="0" lvl="0" marL="0" marR="0" rtl="0" algn="l">
                        <a:spcBef>
                          <a:spcPts val="0"/>
                        </a:spcBef>
                        <a:spcAft>
                          <a:spcPts val="0"/>
                        </a:spcAft>
                        <a:buNone/>
                      </a:pPr>
                      <a:r>
                        <a:rPr lang="en-US" sz="2000"/>
                        <a:t>Thời gian nạp pin nhanh nhất (từ 10 – 70%)</a:t>
                      </a:r>
                      <a:endParaRPr sz="2000">
                        <a:latin typeface="Quattrocento Sans"/>
                        <a:ea typeface="Quattrocento Sans"/>
                        <a:cs typeface="Quattrocento Sans"/>
                        <a:sym typeface="Quattrocento Sans"/>
                      </a:endParaRPr>
                    </a:p>
                  </a:txBody>
                  <a:tcPr marT="45725" marB="45725" marR="91450" marL="91450" anchor="ctr"/>
                </a:tc>
                <a:tc gridSpan="2">
                  <a:txBody>
                    <a:bodyPr/>
                    <a:lstStyle/>
                    <a:p>
                      <a:pPr indent="0" lvl="0" marL="0" marR="0" rtl="0" algn="ctr">
                        <a:spcBef>
                          <a:spcPts val="0"/>
                        </a:spcBef>
                        <a:spcAft>
                          <a:spcPts val="0"/>
                        </a:spcAft>
                        <a:buNone/>
                      </a:pPr>
                      <a:r>
                        <a:rPr lang="en-US" sz="2000"/>
                        <a:t>~ 31 phút</a:t>
                      </a:r>
                      <a:endParaRPr sz="2000">
                        <a:latin typeface="Quattrocento Sans"/>
                        <a:ea typeface="Quattrocento Sans"/>
                        <a:cs typeface="Quattrocento Sans"/>
                        <a:sym typeface="Quattrocento Sans"/>
                      </a:endParaRPr>
                    </a:p>
                  </a:txBody>
                  <a:tcPr marT="45725" marB="45725" marR="91450" marL="91450" anchor="ctr"/>
                </a:tc>
                <a:tc hMerge="1"/>
              </a:tr>
              <a:tr h="456250">
                <a:tc>
                  <a:txBody>
                    <a:bodyPr/>
                    <a:lstStyle/>
                    <a:p>
                      <a:pPr indent="0" lvl="0" marL="0" marR="0" rtl="0" algn="l">
                        <a:spcBef>
                          <a:spcPts val="0"/>
                        </a:spcBef>
                        <a:spcAft>
                          <a:spcPts val="0"/>
                        </a:spcAft>
                        <a:buNone/>
                      </a:pPr>
                      <a:r>
                        <a:rPr lang="en-US" sz="2000"/>
                        <a:t>Tăng tốc từ 0 – 100 km/h</a:t>
                      </a:r>
                      <a:endParaRPr sz="2000">
                        <a:latin typeface="Quattrocento Sans"/>
                        <a:ea typeface="Quattrocento Sans"/>
                        <a:cs typeface="Quattrocento Sans"/>
                        <a:sym typeface="Quattrocento Sans"/>
                      </a:endParaRPr>
                    </a:p>
                  </a:txBody>
                  <a:tcPr marT="45725" marB="45725" marR="91450" marL="91450" anchor="ctr"/>
                </a:tc>
                <a:tc>
                  <a:txBody>
                    <a:bodyPr/>
                    <a:lstStyle/>
                    <a:p>
                      <a:pPr indent="0" lvl="0" marL="0" marR="0" rtl="0" algn="ctr">
                        <a:spcBef>
                          <a:spcPts val="0"/>
                        </a:spcBef>
                        <a:spcAft>
                          <a:spcPts val="0"/>
                        </a:spcAft>
                        <a:buNone/>
                      </a:pPr>
                      <a:r>
                        <a:rPr lang="en-US" sz="2000">
                          <a:solidFill>
                            <a:srgbClr val="00B050"/>
                          </a:solidFill>
                        </a:rPr>
                        <a:t>11,8 s</a:t>
                      </a:r>
                      <a:endParaRPr sz="2000">
                        <a:solidFill>
                          <a:srgbClr val="00B050"/>
                        </a:solidFill>
                        <a:latin typeface="Quattrocento Sans"/>
                        <a:ea typeface="Quattrocento Sans"/>
                        <a:cs typeface="Quattrocento Sans"/>
                        <a:sym typeface="Quattrocento Sans"/>
                      </a:endParaRPr>
                    </a:p>
                  </a:txBody>
                  <a:tcPr marT="45725" marB="45725" marR="91450" marL="91450" anchor="ctr"/>
                </a:tc>
                <a:tc>
                  <a:txBody>
                    <a:bodyPr/>
                    <a:lstStyle/>
                    <a:p>
                      <a:pPr indent="0" lvl="0" marL="0" marR="0" rtl="0" algn="ctr">
                        <a:spcBef>
                          <a:spcPts val="0"/>
                        </a:spcBef>
                        <a:spcAft>
                          <a:spcPts val="0"/>
                        </a:spcAft>
                        <a:buNone/>
                      </a:pPr>
                      <a:r>
                        <a:rPr lang="en-US" sz="2000"/>
                        <a:t>5,5 s</a:t>
                      </a:r>
                      <a:endParaRPr sz="2000">
                        <a:latin typeface="Quattrocento Sans"/>
                        <a:ea typeface="Quattrocento Sans"/>
                        <a:cs typeface="Quattrocento Sans"/>
                        <a:sym typeface="Quattrocento Sans"/>
                      </a:endParaRPr>
                    </a:p>
                  </a:txBody>
                  <a:tcPr marT="45725" marB="45725" marR="91450" marL="91450" anchor="ctr"/>
                </a:tc>
              </a:tr>
              <a:tr h="456250">
                <a:tc>
                  <a:txBody>
                    <a:bodyPr/>
                    <a:lstStyle/>
                    <a:p>
                      <a:pPr indent="0" lvl="0" marL="0" marR="0" rtl="0" algn="l">
                        <a:spcBef>
                          <a:spcPts val="0"/>
                        </a:spcBef>
                        <a:spcAft>
                          <a:spcPts val="0"/>
                        </a:spcAft>
                        <a:buNone/>
                      </a:pPr>
                      <a:r>
                        <a:rPr lang="en-US" sz="2000"/>
                        <a:t>Hệ thống phanh tái sinh</a:t>
                      </a:r>
                      <a:endParaRPr sz="2000">
                        <a:latin typeface="Quattrocento Sans"/>
                        <a:ea typeface="Quattrocento Sans"/>
                        <a:cs typeface="Quattrocento Sans"/>
                        <a:sym typeface="Quattrocento Sans"/>
                      </a:endParaRPr>
                    </a:p>
                  </a:txBody>
                  <a:tcPr marT="45725" marB="45725" marR="91450" marL="91450" anchor="ctr"/>
                </a:tc>
                <a:tc gridSpan="2">
                  <a:txBody>
                    <a:bodyPr/>
                    <a:lstStyle/>
                    <a:p>
                      <a:pPr indent="0" lvl="0" marL="0" marR="0" rtl="0" algn="ctr">
                        <a:spcBef>
                          <a:spcPts val="0"/>
                        </a:spcBef>
                        <a:spcAft>
                          <a:spcPts val="0"/>
                        </a:spcAft>
                        <a:buNone/>
                      </a:pPr>
                      <a:r>
                        <a:rPr lang="en-US" sz="2000"/>
                        <a:t>Tắt/Thấp/Trung bình/Cao</a:t>
                      </a:r>
                      <a:endParaRPr sz="2000">
                        <a:latin typeface="Quattrocento Sans"/>
                        <a:ea typeface="Quattrocento Sans"/>
                        <a:cs typeface="Quattrocento Sans"/>
                        <a:sym typeface="Quattrocento Sans"/>
                      </a:endParaRPr>
                    </a:p>
                  </a:txBody>
                  <a:tcPr marT="45725" marB="45725" marR="91450" marL="91450" anchor="ctr"/>
                </a:tc>
                <a:tc hMerge="1"/>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sp>
        <p:nvSpPr>
          <p:cNvPr id="473" name="Google Shape;473;p15"/>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TRUYỀN ĐỘNG</a:t>
            </a:r>
            <a:endParaRPr/>
          </a:p>
        </p:txBody>
      </p:sp>
      <p:sp>
        <p:nvSpPr>
          <p:cNvPr id="474" name="Google Shape;474;p15"/>
          <p:cNvSpPr txBox="1"/>
          <p:nvPr/>
        </p:nvSpPr>
        <p:spPr>
          <a:xfrm>
            <a:off x="352469" y="1999293"/>
            <a:ext cx="5005186" cy="4299650"/>
          </a:xfrm>
          <a:prstGeom prst="rect">
            <a:avLst/>
          </a:prstGeom>
          <a:noFill/>
          <a:ln>
            <a:noFill/>
          </a:ln>
        </p:spPr>
        <p:txBody>
          <a:bodyPr anchorCtr="0" anchor="t" bIns="45700" lIns="91425" spcFirstLastPara="1" rIns="91425" wrap="square" tIns="45700">
            <a:noAutofit/>
          </a:bodyPr>
          <a:lstStyle/>
          <a:p>
            <a:pPr indent="-342900" lvl="0" marL="342900" marR="0" rtl="0" algn="just">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Hệ thống dẫn động: </a:t>
            </a:r>
            <a:endParaRPr/>
          </a:p>
          <a:p>
            <a:pPr indent="-342900" lvl="1" marL="1028700" marR="0" rtl="0" algn="just">
              <a:lnSpc>
                <a:spcPct val="150000"/>
              </a:lnSpc>
              <a:spcBef>
                <a:spcPts val="500"/>
              </a:spcBef>
              <a:spcAft>
                <a:spcPts val="0"/>
              </a:spcAft>
              <a:buClr>
                <a:schemeClr val="dk1"/>
              </a:buClr>
              <a:buSzPts val="1800"/>
              <a:buFont typeface="Arial"/>
              <a:buChar char="-"/>
            </a:pPr>
            <a:r>
              <a:rPr b="0" i="0" lang="en-US" sz="1800" u="none" cap="none" strike="noStrike">
                <a:solidFill>
                  <a:schemeClr val="dk1"/>
                </a:solidFill>
                <a:latin typeface="Quattrocento Sans"/>
                <a:ea typeface="Quattrocento Sans"/>
                <a:cs typeface="Quattrocento Sans"/>
                <a:sym typeface="Quattrocento Sans"/>
              </a:rPr>
              <a:t>4 bánh toàn thời gian (AWD) </a:t>
            </a:r>
            <a:r>
              <a:rPr b="0" i="0" lang="en-US" sz="1800" u="none" cap="none" strike="noStrike">
                <a:solidFill>
                  <a:srgbClr val="00B050"/>
                </a:solidFill>
                <a:latin typeface="Quattrocento Sans"/>
                <a:ea typeface="Quattrocento Sans"/>
                <a:cs typeface="Quattrocento Sans"/>
                <a:sym typeface="Quattrocento Sans"/>
              </a:rPr>
              <a:t>(Plus)</a:t>
            </a:r>
            <a:endParaRPr/>
          </a:p>
          <a:p>
            <a:pPr indent="-342900" lvl="1" marL="1028700" marR="0" rtl="0" algn="just">
              <a:lnSpc>
                <a:spcPct val="150000"/>
              </a:lnSpc>
              <a:spcBef>
                <a:spcPts val="500"/>
              </a:spcBef>
              <a:spcAft>
                <a:spcPts val="0"/>
              </a:spcAft>
              <a:buClr>
                <a:srgbClr val="00B050"/>
              </a:buClr>
              <a:buSzPts val="1800"/>
              <a:buFont typeface="Arial"/>
              <a:buChar char="-"/>
            </a:pPr>
            <a:r>
              <a:rPr b="0" i="0" lang="en-US" sz="1800" u="none" cap="none" strike="noStrike">
                <a:solidFill>
                  <a:srgbClr val="00B050"/>
                </a:solidFill>
                <a:latin typeface="Quattrocento Sans"/>
                <a:ea typeface="Quattrocento Sans"/>
                <a:cs typeface="Quattrocento Sans"/>
                <a:sym typeface="Quattrocento Sans"/>
              </a:rPr>
              <a:t>Dẫn động cầu trước (FWD) (Eco)</a:t>
            </a:r>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Hệ thống treo:</a:t>
            </a:r>
            <a:endParaRPr/>
          </a:p>
          <a:p>
            <a:pPr indent="-342900" lvl="1" marL="1028700" marR="0" rtl="0" algn="just">
              <a:lnSpc>
                <a:spcPct val="150000"/>
              </a:lnSpc>
              <a:spcBef>
                <a:spcPts val="500"/>
              </a:spcBef>
              <a:spcAft>
                <a:spcPts val="0"/>
              </a:spcAft>
              <a:buClr>
                <a:schemeClr val="dk1"/>
              </a:buClr>
              <a:buSzPts val="1800"/>
              <a:buFont typeface="Arial"/>
              <a:buChar char="-"/>
            </a:pPr>
            <a:r>
              <a:rPr b="0" i="0" lang="en-US" sz="1800" u="none" cap="none" strike="noStrike">
                <a:solidFill>
                  <a:schemeClr val="dk1"/>
                </a:solidFill>
                <a:latin typeface="Quattrocento Sans"/>
                <a:ea typeface="Quattrocento Sans"/>
                <a:cs typeface="Quattrocento Sans"/>
                <a:sym typeface="Quattrocento Sans"/>
              </a:rPr>
              <a:t>Treo trước: độc lập thông minh</a:t>
            </a:r>
            <a:endParaRPr b="0" i="0" sz="1800" u="none" cap="none" strike="noStrike">
              <a:solidFill>
                <a:schemeClr val="dk1"/>
              </a:solidFill>
              <a:latin typeface="Quattrocento Sans"/>
              <a:ea typeface="Quattrocento Sans"/>
              <a:cs typeface="Quattrocento Sans"/>
              <a:sym typeface="Quattrocento Sans"/>
            </a:endParaRPr>
          </a:p>
          <a:p>
            <a:pPr indent="-342900" lvl="1" marL="1028700" marR="0" rtl="0" algn="just">
              <a:lnSpc>
                <a:spcPct val="150000"/>
              </a:lnSpc>
              <a:spcBef>
                <a:spcPts val="500"/>
              </a:spcBef>
              <a:spcAft>
                <a:spcPts val="0"/>
              </a:spcAft>
              <a:buClr>
                <a:schemeClr val="dk1"/>
              </a:buClr>
              <a:buSzPts val="1800"/>
              <a:buFont typeface="Arial"/>
              <a:buChar char="-"/>
            </a:pPr>
            <a:r>
              <a:rPr b="0" i="0" lang="en-US" sz="1800" u="none" cap="none" strike="noStrike">
                <a:solidFill>
                  <a:schemeClr val="dk1"/>
                </a:solidFill>
                <a:latin typeface="Quattrocento Sans"/>
                <a:ea typeface="Quattrocento Sans"/>
                <a:cs typeface="Quattrocento Sans"/>
                <a:sym typeface="Quattrocento Sans"/>
              </a:rPr>
              <a:t>Treo sau: thanh điều hướng đa điểm</a:t>
            </a:r>
            <a:endParaRPr b="0" i="0" sz="1800" u="none" cap="none" strike="noStrike">
              <a:solidFill>
                <a:schemeClr val="dk1"/>
              </a:solidFill>
              <a:latin typeface="Quattrocento Sans"/>
              <a:ea typeface="Quattrocento Sans"/>
              <a:cs typeface="Quattrocento Sans"/>
              <a:sym typeface="Quattrocento Sans"/>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Chế độ lái: Eco, Normal, Sport</a:t>
            </a:r>
            <a:endParaRPr/>
          </a:p>
        </p:txBody>
      </p:sp>
      <p:pic>
        <p:nvPicPr>
          <p:cNvPr descr="Vinfast VF 8" id="475" name="Google Shape;475;p15"/>
          <p:cNvPicPr preferRelativeResize="0"/>
          <p:nvPr/>
        </p:nvPicPr>
        <p:blipFill rotWithShape="1">
          <a:blip r:embed="rId3">
            <a:alphaModFix/>
          </a:blip>
          <a:srcRect b="0" l="0" r="0" t="0"/>
          <a:stretch/>
        </p:blipFill>
        <p:spPr>
          <a:xfrm>
            <a:off x="5581258" y="1495094"/>
            <a:ext cx="6258273" cy="416975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16"/>
          <p:cNvSpPr txBox="1"/>
          <p:nvPr>
            <p:ph idx="1" type="body"/>
          </p:nvPr>
        </p:nvSpPr>
        <p:spPr>
          <a:xfrm>
            <a:off x="996633" y="386582"/>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VẬN HÀNH</a:t>
            </a:r>
            <a:endParaRPr/>
          </a:p>
        </p:txBody>
      </p:sp>
      <p:sp>
        <p:nvSpPr>
          <p:cNvPr id="481" name="Google Shape;481;p16"/>
          <p:cNvSpPr txBox="1"/>
          <p:nvPr/>
        </p:nvSpPr>
        <p:spPr>
          <a:xfrm>
            <a:off x="5695950" y="2946882"/>
            <a:ext cx="7016750" cy="42996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Khởi động bằng bàn đạp phanh</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Phanh tay điện tử</a:t>
            </a:r>
            <a:endParaRPr sz="1800">
              <a:solidFill>
                <a:schemeClr val="dk1"/>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Nút chuyển số dạng phím bấm, đặt ở khu vực trung tâm</a:t>
            </a:r>
            <a:endParaRPr sz="1800">
              <a:solidFill>
                <a:schemeClr val="dk1"/>
              </a:solidFill>
              <a:latin typeface="Quattrocento Sans"/>
              <a:ea typeface="Quattrocento Sans"/>
              <a:cs typeface="Quattrocento Sans"/>
              <a:sym typeface="Quattrocento Sans"/>
            </a:endParaRPr>
          </a:p>
        </p:txBody>
      </p:sp>
      <p:pic>
        <p:nvPicPr>
          <p:cNvPr id="482" name="Google Shape;482;p16"/>
          <p:cNvPicPr preferRelativeResize="0"/>
          <p:nvPr/>
        </p:nvPicPr>
        <p:blipFill rotWithShape="1">
          <a:blip r:embed="rId3">
            <a:alphaModFix/>
          </a:blip>
          <a:srcRect b="0" l="0" r="0" t="0"/>
          <a:stretch/>
        </p:blipFill>
        <p:spPr>
          <a:xfrm>
            <a:off x="996633" y="1312944"/>
            <a:ext cx="3830514" cy="504062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17"/>
          <p:cNvSpPr txBox="1"/>
          <p:nvPr>
            <p:ph type="ctrTitle"/>
          </p:nvPr>
        </p:nvSpPr>
        <p:spPr>
          <a:xfrm>
            <a:off x="4451075" y="2965572"/>
            <a:ext cx="7198853" cy="926856"/>
          </a:xfrm>
          <a:prstGeom prst="rect">
            <a:avLst/>
          </a:prstGeom>
          <a:noFill/>
          <a:ln>
            <a:noFill/>
          </a:ln>
        </p:spPr>
        <p:txBody>
          <a:bodyPr anchorCtr="0" anchor="ctr" bIns="45700" lIns="91425" spcFirstLastPara="1" rIns="91425" wrap="square" tIns="45700">
            <a:normAutofit/>
          </a:bodyPr>
          <a:lstStyle/>
          <a:p>
            <a:pPr indent="0" lvl="0" marL="0" rtl="0" algn="just">
              <a:lnSpc>
                <a:spcPct val="90000"/>
              </a:lnSpc>
              <a:spcBef>
                <a:spcPts val="0"/>
              </a:spcBef>
              <a:spcAft>
                <a:spcPts val="0"/>
              </a:spcAft>
              <a:buClr>
                <a:schemeClr val="lt1"/>
              </a:buClr>
              <a:buSzPts val="5300"/>
              <a:buFont typeface="Quattrocento Sans"/>
              <a:buNone/>
            </a:pPr>
            <a:r>
              <a:rPr b="1" lang="en-US">
                <a:latin typeface="Quattrocento Sans"/>
                <a:ea typeface="Quattrocento Sans"/>
                <a:cs typeface="Quattrocento Sans"/>
                <a:sym typeface="Quattrocento Sans"/>
              </a:rPr>
              <a:t>TRANG BỊ TIỆN NGHI</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pic>
        <p:nvPicPr>
          <p:cNvPr id="492" name="Google Shape;492;p18"/>
          <p:cNvPicPr preferRelativeResize="0"/>
          <p:nvPr/>
        </p:nvPicPr>
        <p:blipFill rotWithShape="1">
          <a:blip r:embed="rId3">
            <a:alphaModFix/>
          </a:blip>
          <a:srcRect b="0" l="0" r="0" t="0"/>
          <a:stretch/>
        </p:blipFill>
        <p:spPr>
          <a:xfrm>
            <a:off x="6190461" y="1559508"/>
            <a:ext cx="5585321" cy="3717342"/>
          </a:xfrm>
          <a:prstGeom prst="rect">
            <a:avLst/>
          </a:prstGeom>
          <a:noFill/>
          <a:ln>
            <a:noFill/>
          </a:ln>
        </p:spPr>
      </p:pic>
      <p:sp>
        <p:nvSpPr>
          <p:cNvPr id="493" name="Google Shape;493;p18"/>
          <p:cNvSpPr txBox="1"/>
          <p:nvPr>
            <p:ph idx="1" type="body"/>
          </p:nvPr>
        </p:nvSpPr>
        <p:spPr>
          <a:xfrm>
            <a:off x="349249" y="2631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HỆ THỐNG THÔNG TIN GIẢI TRÍ</a:t>
            </a:r>
            <a:endParaRPr/>
          </a:p>
        </p:txBody>
      </p:sp>
      <p:sp>
        <p:nvSpPr>
          <p:cNvPr id="494" name="Google Shape;494;p18"/>
          <p:cNvSpPr txBox="1"/>
          <p:nvPr/>
        </p:nvSpPr>
        <p:spPr>
          <a:xfrm>
            <a:off x="137376" y="987027"/>
            <a:ext cx="5864164" cy="4749165"/>
          </a:xfrm>
          <a:prstGeom prst="rect">
            <a:avLst/>
          </a:prstGeom>
          <a:noFill/>
          <a:ln>
            <a:noFill/>
          </a:ln>
        </p:spPr>
        <p:txBody>
          <a:bodyPr anchorCtr="0" anchor="t" bIns="45700" lIns="91425" spcFirstLastPara="1" rIns="91425" wrap="square" tIns="45700">
            <a:noAutofit/>
          </a:bodyPr>
          <a:lstStyle/>
          <a:p>
            <a:pPr indent="-342900" lvl="0" marL="342900" marR="0" rtl="0" algn="just">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Màn hình giải trí cảm ứng 15,6 inch, tích hợp các tính năng giải trí thông minh</a:t>
            </a:r>
            <a:endParaRPr sz="1800">
              <a:solidFill>
                <a:schemeClr val="dk1"/>
              </a:solidFill>
              <a:latin typeface="Quattrocento Sans"/>
              <a:ea typeface="Quattrocento Sans"/>
              <a:cs typeface="Quattrocento Sans"/>
              <a:sym typeface="Quattrocento Sans"/>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Màn hình lái HUD </a:t>
            </a:r>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Sạc không dây </a:t>
            </a:r>
            <a:r>
              <a:rPr lang="en-US" sz="1800">
                <a:solidFill>
                  <a:srgbClr val="00B050"/>
                </a:solidFill>
                <a:latin typeface="Quattrocento Sans"/>
                <a:ea typeface="Quattrocento Sans"/>
                <a:cs typeface="Quattrocento Sans"/>
                <a:sym typeface="Quattrocento Sans"/>
              </a:rPr>
              <a:t>(Plus)</a:t>
            </a:r>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Hệ thống loa: 10 loa + 1 loa trầm (Plus), 8 loa (8 Eco)</a:t>
            </a:r>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Cổng kết nối USB loại A hàng ghế trước và hàng ghế 2: 4 cổng</a:t>
            </a:r>
            <a:endParaRPr sz="1800">
              <a:solidFill>
                <a:schemeClr val="dk1"/>
              </a:solidFill>
              <a:latin typeface="Quattrocento Sans"/>
              <a:ea typeface="Quattrocento Sans"/>
              <a:cs typeface="Quattrocento Sans"/>
              <a:sym typeface="Quattrocento Sans"/>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Cổng kết nối USB loại C (90W): 1 cổng</a:t>
            </a:r>
            <a:endParaRPr sz="1800">
              <a:solidFill>
                <a:schemeClr val="dk1"/>
              </a:solidFill>
              <a:latin typeface="Quattrocento Sans"/>
              <a:ea typeface="Quattrocento Sans"/>
              <a:cs typeface="Quattrocento Sans"/>
              <a:sym typeface="Quattrocento Sans"/>
            </a:endParaRPr>
          </a:p>
        </p:txBody>
      </p:sp>
      <p:pic>
        <p:nvPicPr>
          <p:cNvPr id="495" name="Google Shape;495;p18"/>
          <p:cNvPicPr preferRelativeResize="0"/>
          <p:nvPr/>
        </p:nvPicPr>
        <p:blipFill rotWithShape="1">
          <a:blip r:embed="rId4">
            <a:alphaModFix/>
          </a:blip>
          <a:srcRect b="0" l="0" r="0" t="0"/>
          <a:stretch/>
        </p:blipFill>
        <p:spPr>
          <a:xfrm>
            <a:off x="817231" y="5212996"/>
            <a:ext cx="3519180" cy="131595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19"/>
          <p:cNvSpPr txBox="1"/>
          <p:nvPr>
            <p:ph idx="1" type="body"/>
          </p:nvPr>
        </p:nvSpPr>
        <p:spPr>
          <a:xfrm>
            <a:off x="0" y="252374"/>
            <a:ext cx="6365129" cy="723900"/>
          </a:xfrm>
          <a:prstGeom prst="rect">
            <a:avLst/>
          </a:prstGeom>
          <a:solidFill>
            <a:schemeClr val="lt1">
              <a:alpha val="49803"/>
            </a:schemeClr>
          </a:solid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HỆ THỐNG ĐIỀU HÒA</a:t>
            </a:r>
            <a:endParaRPr/>
          </a:p>
        </p:txBody>
      </p:sp>
      <p:sp>
        <p:nvSpPr>
          <p:cNvPr id="501" name="Google Shape;501;p19"/>
          <p:cNvSpPr txBox="1"/>
          <p:nvPr/>
        </p:nvSpPr>
        <p:spPr>
          <a:xfrm>
            <a:off x="243154" y="1430977"/>
            <a:ext cx="6265596" cy="3797743"/>
          </a:xfrm>
          <a:prstGeom prst="rect">
            <a:avLst/>
          </a:prstGeom>
          <a:solidFill>
            <a:schemeClr val="lt1">
              <a:alpha val="40784"/>
            </a:schemeClr>
          </a:solidFill>
          <a:ln>
            <a:noFill/>
          </a:ln>
        </p:spPr>
        <p:txBody>
          <a:bodyPr anchorCtr="0" anchor="ctr" bIns="45700" lIns="91425" spcFirstLastPara="1" rIns="91425" wrap="square" tIns="45700">
            <a:noAutofit/>
          </a:bodyPr>
          <a:lstStyle/>
          <a:p>
            <a:pPr indent="-342900" lvl="0" marL="342900" marR="0" rtl="0" algn="just">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VF 8 trang bị hệ thống điều hòa tự động 2 vùng độc lập </a:t>
            </a:r>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Chức năng kiểm soát chất lượng không khí</a:t>
            </a:r>
            <a:endParaRPr sz="1800">
              <a:solidFill>
                <a:schemeClr val="dk1"/>
              </a:solidFill>
              <a:latin typeface="Quattrocento Sans"/>
              <a:ea typeface="Quattrocento Sans"/>
              <a:cs typeface="Quattrocento Sans"/>
              <a:sym typeface="Quattrocento Sans"/>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Chức năng ion hóa không khí (</a:t>
            </a:r>
            <a:r>
              <a:rPr lang="en-US" sz="1800">
                <a:solidFill>
                  <a:schemeClr val="accent6"/>
                </a:solidFill>
                <a:latin typeface="Quattrocento Sans"/>
                <a:ea typeface="Quattrocento Sans"/>
                <a:cs typeface="Quattrocento Sans"/>
                <a:sym typeface="Quattrocento Sans"/>
              </a:rPr>
              <a:t>Plus</a:t>
            </a:r>
            <a:r>
              <a:rPr lang="en-US" sz="1800">
                <a:solidFill>
                  <a:schemeClr val="dk1"/>
                </a:solidFill>
                <a:latin typeface="Quattrocento Sans"/>
                <a:ea typeface="Quattrocento Sans"/>
                <a:cs typeface="Quattrocento Sans"/>
                <a:sym typeface="Quattrocento Sans"/>
              </a:rPr>
              <a:t>)</a:t>
            </a:r>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Lọc không khí cabin: lọc bụi siêu mịn Combi 1.0 </a:t>
            </a:r>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Chức năng làm tan sương/ tan băng</a:t>
            </a:r>
            <a:endParaRPr sz="1800">
              <a:solidFill>
                <a:schemeClr val="dk1"/>
              </a:solidFill>
              <a:latin typeface="Quattrocento Sans"/>
              <a:ea typeface="Quattrocento Sans"/>
              <a:cs typeface="Quattrocento Sans"/>
              <a:sym typeface="Quattrocento Sans"/>
            </a:endParaRPr>
          </a:p>
          <a:p>
            <a:pPr indent="-342900" lvl="0" marL="342900" marR="0" rtl="0" algn="just">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Cửa gió điều hòa cho hàng ghế thứ 2</a:t>
            </a:r>
            <a:endParaRPr/>
          </a:p>
        </p:txBody>
      </p:sp>
      <p:pic>
        <p:nvPicPr>
          <p:cNvPr id="502" name="Google Shape;502;p19"/>
          <p:cNvPicPr preferRelativeResize="0"/>
          <p:nvPr/>
        </p:nvPicPr>
        <p:blipFill rotWithShape="1">
          <a:blip r:embed="rId3">
            <a:alphaModFix/>
          </a:blip>
          <a:srcRect b="0" l="0" r="0" t="0"/>
          <a:stretch/>
        </p:blipFill>
        <p:spPr>
          <a:xfrm>
            <a:off x="8141105" y="4346156"/>
            <a:ext cx="2652110" cy="1765127"/>
          </a:xfrm>
          <a:prstGeom prst="rect">
            <a:avLst/>
          </a:prstGeom>
          <a:noFill/>
          <a:ln>
            <a:noFill/>
          </a:ln>
        </p:spPr>
      </p:pic>
      <p:pic>
        <p:nvPicPr>
          <p:cNvPr descr="VINFAST Thanh Hoá * Vinfast VF8 (ECo) / Báo Giá và Ưu Đãi VF8" id="503" name="Google Shape;503;p19"/>
          <p:cNvPicPr preferRelativeResize="0"/>
          <p:nvPr/>
        </p:nvPicPr>
        <p:blipFill rotWithShape="1">
          <a:blip r:embed="rId4">
            <a:alphaModFix/>
          </a:blip>
          <a:srcRect b="0" l="0" r="0" t="0"/>
          <a:stretch/>
        </p:blipFill>
        <p:spPr>
          <a:xfrm>
            <a:off x="6692900" y="1115526"/>
            <a:ext cx="5333064" cy="306651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20"/>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TRỢ LÝ ẢO VIVI</a:t>
            </a:r>
            <a:endParaRPr/>
          </a:p>
        </p:txBody>
      </p:sp>
      <p:sp>
        <p:nvSpPr>
          <p:cNvPr id="509" name="Google Shape;509;p20"/>
          <p:cNvSpPr txBox="1"/>
          <p:nvPr/>
        </p:nvSpPr>
        <p:spPr>
          <a:xfrm>
            <a:off x="487363" y="1931029"/>
            <a:ext cx="6964178" cy="635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500"/>
              <a:buFont typeface="Arial"/>
              <a:buNone/>
            </a:pPr>
            <a:r>
              <a:t/>
            </a:r>
            <a:endParaRPr sz="2500">
              <a:solidFill>
                <a:schemeClr val="dk1"/>
              </a:solidFill>
              <a:latin typeface="Quattrocento Sans"/>
              <a:ea typeface="Quattrocento Sans"/>
              <a:cs typeface="Quattrocento Sans"/>
              <a:sym typeface="Quattrocento Sans"/>
            </a:endParaRPr>
          </a:p>
        </p:txBody>
      </p:sp>
      <p:pic>
        <p:nvPicPr>
          <p:cNvPr descr="ViVi - VinBigData" id="510" name="Google Shape;510;p20"/>
          <p:cNvPicPr preferRelativeResize="0"/>
          <p:nvPr/>
        </p:nvPicPr>
        <p:blipFill rotWithShape="1">
          <a:blip r:embed="rId3">
            <a:alphaModFix/>
          </a:blip>
          <a:srcRect b="0" l="0" r="0" t="0"/>
          <a:stretch/>
        </p:blipFill>
        <p:spPr>
          <a:xfrm>
            <a:off x="5808552" y="637954"/>
            <a:ext cx="6018841" cy="5422605"/>
          </a:xfrm>
          <a:prstGeom prst="rect">
            <a:avLst/>
          </a:prstGeom>
          <a:noFill/>
          <a:ln>
            <a:noFill/>
          </a:ln>
        </p:spPr>
      </p:pic>
      <p:sp>
        <p:nvSpPr>
          <p:cNvPr id="511" name="Google Shape;511;p20"/>
          <p:cNvSpPr txBox="1"/>
          <p:nvPr/>
        </p:nvSpPr>
        <p:spPr>
          <a:xfrm>
            <a:off x="642130" y="2164990"/>
            <a:ext cx="5395644" cy="4029096"/>
          </a:xfrm>
          <a:prstGeom prst="rect">
            <a:avLst/>
          </a:prstGeom>
          <a:noFill/>
          <a:ln>
            <a:noFill/>
          </a:ln>
        </p:spPr>
        <p:txBody>
          <a:bodyPr anchorCtr="0" anchor="t" bIns="45700" lIns="91425" spcFirstLastPara="1" rIns="91425" wrap="square" tIns="45700">
            <a:noAutofit/>
          </a:bodyPr>
          <a:lstStyle/>
          <a:p>
            <a:pPr indent="-342900" lvl="0" marL="342900" marR="0" rtl="0" algn="just">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Được phát triển bởi VinBigData – công ty công nghệ thuộc tập đoàn Vingroup</a:t>
            </a:r>
            <a:endParaRPr sz="1800">
              <a:solidFill>
                <a:schemeClr val="dk1"/>
              </a:solidFill>
              <a:latin typeface="Quattrocento Sans"/>
              <a:ea typeface="Quattrocento Sans"/>
              <a:cs typeface="Quattrocento Sans"/>
              <a:sym typeface="Quattrocento Sans"/>
            </a:endParaRPr>
          </a:p>
          <a:p>
            <a:pPr indent="-342900" lvl="0" marL="342900" marR="0" rtl="0" algn="just">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Sử dụng ra lệnh bằng giọng nói thông qua câu lệnh "Hey VinFast" để điều khiển các tính năng của xe: điều hòa, cửa kính, gửi tin nhắn, gọi điện…</a:t>
            </a:r>
            <a:endParaRPr/>
          </a:p>
          <a:p>
            <a:pPr indent="-342900" lvl="0" marL="342900" marR="0" rtl="0" algn="just">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Thư viện sách nói, FPT Play…</a:t>
            </a:r>
            <a:endParaRPr/>
          </a:p>
          <a:p>
            <a:pPr indent="-228600" lvl="0" marL="342900" marR="0" rtl="0" algn="just">
              <a:lnSpc>
                <a:spcPct val="150000"/>
              </a:lnSpc>
              <a:spcBef>
                <a:spcPts val="0"/>
              </a:spcBef>
              <a:spcAft>
                <a:spcPts val="0"/>
              </a:spcAft>
              <a:buClr>
                <a:schemeClr val="dk1"/>
              </a:buClr>
              <a:buSzPts val="1800"/>
              <a:buFont typeface="Noto Sans Symbols"/>
              <a:buNone/>
            </a:pPr>
            <a:r>
              <a:t/>
            </a:r>
            <a:endParaRPr sz="1800">
              <a:solidFill>
                <a:schemeClr val="dk1"/>
              </a:solidFill>
              <a:latin typeface="Quattrocento Sans"/>
              <a:ea typeface="Quattrocento Sans"/>
              <a:cs typeface="Quattrocento Sans"/>
              <a:sym typeface="Quattrocento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21"/>
          <p:cNvSpPr txBox="1"/>
          <p:nvPr>
            <p:ph type="ctrTitle"/>
          </p:nvPr>
        </p:nvSpPr>
        <p:spPr>
          <a:xfrm>
            <a:off x="4514575" y="2965572"/>
            <a:ext cx="7198853" cy="926856"/>
          </a:xfrm>
          <a:prstGeom prst="rect">
            <a:avLst/>
          </a:prstGeom>
          <a:noFill/>
          <a:ln>
            <a:noFill/>
          </a:ln>
        </p:spPr>
        <p:txBody>
          <a:bodyPr anchorCtr="0" anchor="ctr" bIns="45700" lIns="91425" spcFirstLastPara="1" rIns="91425" wrap="square" tIns="45700">
            <a:normAutofit/>
          </a:bodyPr>
          <a:lstStyle/>
          <a:p>
            <a:pPr indent="0" lvl="0" marL="0" rtl="0" algn="just">
              <a:lnSpc>
                <a:spcPct val="90000"/>
              </a:lnSpc>
              <a:spcBef>
                <a:spcPts val="0"/>
              </a:spcBef>
              <a:spcAft>
                <a:spcPts val="0"/>
              </a:spcAft>
              <a:buClr>
                <a:schemeClr val="lt1"/>
              </a:buClr>
              <a:buSzPts val="5300"/>
              <a:buFont typeface="Quattrocento Sans"/>
              <a:buNone/>
            </a:pPr>
            <a:r>
              <a:rPr b="1" lang="en-US">
                <a:latin typeface="Quattrocento Sans"/>
                <a:ea typeface="Quattrocento Sans"/>
                <a:cs typeface="Quattrocento Sans"/>
                <a:sym typeface="Quattrocento Sans"/>
              </a:rPr>
              <a:t>AN TOÀN &amp; AN NINH</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22"/>
          <p:cNvSpPr txBox="1"/>
          <p:nvPr>
            <p:ph idx="1" type="body"/>
          </p:nvPr>
        </p:nvSpPr>
        <p:spPr>
          <a:xfrm>
            <a:off x="740751" y="398256"/>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HỆ THỐNG PHANH &amp; AN TOÀN</a:t>
            </a:r>
            <a:endParaRPr/>
          </a:p>
        </p:txBody>
      </p:sp>
      <p:sp>
        <p:nvSpPr>
          <p:cNvPr id="522" name="Google Shape;522;p22"/>
          <p:cNvSpPr txBox="1"/>
          <p:nvPr/>
        </p:nvSpPr>
        <p:spPr>
          <a:xfrm>
            <a:off x="387181" y="1284485"/>
            <a:ext cx="6430541" cy="491681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FF"/>
              </a:buClr>
              <a:buSzPts val="1800"/>
              <a:buFont typeface="Arial"/>
              <a:buNone/>
            </a:pPr>
            <a:r>
              <a:rPr lang="en-US" sz="1800">
                <a:solidFill>
                  <a:srgbClr val="0000FF"/>
                </a:solidFill>
                <a:latin typeface="Quattrocento Sans"/>
                <a:ea typeface="Quattrocento Sans"/>
                <a:cs typeface="Quattrocento Sans"/>
                <a:sym typeface="Quattrocento Sans"/>
              </a:rPr>
              <a:t>VF 8 trang bị hệ thống phanh trước &amp; sau: đĩa thông gió</a:t>
            </a:r>
            <a:endParaRPr sz="1800">
              <a:solidFill>
                <a:srgbClr val="0000FF"/>
              </a:solidFill>
              <a:latin typeface="Quattrocento Sans"/>
              <a:ea typeface="Quattrocento Sans"/>
              <a:cs typeface="Quattrocento Sans"/>
              <a:sym typeface="Quattrocento Sans"/>
            </a:endParaRPr>
          </a:p>
          <a:p>
            <a:pPr indent="-342900" lvl="0" marL="342900" marR="0" rtl="0" algn="l">
              <a:lnSpc>
                <a:spcPct val="100000"/>
              </a:lnSpc>
              <a:spcBef>
                <a:spcPts val="1000"/>
              </a:spcBef>
              <a:spcAft>
                <a:spcPts val="0"/>
              </a:spcAft>
              <a:buClr>
                <a:srgbClr val="00B050"/>
              </a:buClr>
              <a:buSzPts val="1800"/>
              <a:buFont typeface="Noto Sans Symbols"/>
              <a:buChar char="✔"/>
            </a:pPr>
            <a:r>
              <a:rPr lang="en-US" sz="1800">
                <a:solidFill>
                  <a:srgbClr val="00B050"/>
                </a:solidFill>
                <a:latin typeface="Quattrocento Sans"/>
                <a:ea typeface="Quattrocento Sans"/>
                <a:cs typeface="Quattrocento Sans"/>
                <a:sym typeface="Quattrocento Sans"/>
              </a:rPr>
              <a:t>AutoHold: Tự động giữ phanh </a:t>
            </a:r>
            <a:endParaRPr/>
          </a:p>
          <a:p>
            <a:pPr indent="-342900" lvl="0" marL="342900" marR="0" rtl="0" algn="l">
              <a:lnSpc>
                <a:spcPct val="10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ABS: chống bó cứng phanh</a:t>
            </a:r>
            <a:endParaRPr sz="1800">
              <a:solidFill>
                <a:schemeClr val="dk1"/>
              </a:solidFill>
              <a:latin typeface="Quattrocento Sans"/>
              <a:ea typeface="Quattrocento Sans"/>
              <a:cs typeface="Quattrocento Sans"/>
              <a:sym typeface="Quattrocento Sans"/>
            </a:endParaRPr>
          </a:p>
          <a:p>
            <a:pPr indent="-342900" lvl="0" marL="342900" marR="0" rtl="0" algn="l">
              <a:lnSpc>
                <a:spcPct val="10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BA: hỗ trợ phanh khẩn cấp</a:t>
            </a:r>
            <a:endParaRPr sz="1800">
              <a:solidFill>
                <a:schemeClr val="dk1"/>
              </a:solidFill>
              <a:latin typeface="Quattrocento Sans"/>
              <a:ea typeface="Quattrocento Sans"/>
              <a:cs typeface="Quattrocento Sans"/>
              <a:sym typeface="Quattrocento Sans"/>
            </a:endParaRPr>
          </a:p>
          <a:p>
            <a:pPr indent="-342900" lvl="0" marL="342900" marR="0" rtl="0" algn="l">
              <a:lnSpc>
                <a:spcPct val="10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EBD: phân phối lực phanh điện tử</a:t>
            </a:r>
            <a:endParaRPr sz="1800">
              <a:solidFill>
                <a:schemeClr val="dk1"/>
              </a:solidFill>
              <a:latin typeface="Quattrocento Sans"/>
              <a:ea typeface="Quattrocento Sans"/>
              <a:cs typeface="Quattrocento Sans"/>
              <a:sym typeface="Quattrocento Sans"/>
            </a:endParaRPr>
          </a:p>
          <a:p>
            <a:pPr indent="-342900" lvl="0" marL="342900" marR="0" rtl="0" algn="l">
              <a:lnSpc>
                <a:spcPct val="10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ESC: cân bằng điện tử</a:t>
            </a:r>
            <a:endParaRPr sz="1800">
              <a:solidFill>
                <a:schemeClr val="dk1"/>
              </a:solidFill>
              <a:latin typeface="Quattrocento Sans"/>
              <a:ea typeface="Quattrocento Sans"/>
              <a:cs typeface="Quattrocento Sans"/>
              <a:sym typeface="Quattrocento Sans"/>
            </a:endParaRPr>
          </a:p>
          <a:p>
            <a:pPr indent="-342900" lvl="0" marL="342900" marR="0" rtl="0" algn="l">
              <a:lnSpc>
                <a:spcPct val="10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TCS: kiểm soát lực kéo</a:t>
            </a:r>
            <a:endParaRPr sz="1800">
              <a:solidFill>
                <a:schemeClr val="dk1"/>
              </a:solidFill>
              <a:latin typeface="Quattrocento Sans"/>
              <a:ea typeface="Quattrocento Sans"/>
              <a:cs typeface="Quattrocento Sans"/>
              <a:sym typeface="Quattrocento Sans"/>
            </a:endParaRPr>
          </a:p>
          <a:p>
            <a:pPr indent="-342900" lvl="0" marL="342900" marR="0" rtl="0" algn="l">
              <a:lnSpc>
                <a:spcPct val="10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HSA: hỗ trợ khởi hành ngang dốc</a:t>
            </a:r>
            <a:endParaRPr sz="1800">
              <a:solidFill>
                <a:schemeClr val="dk1"/>
              </a:solidFill>
              <a:latin typeface="Quattrocento Sans"/>
              <a:ea typeface="Quattrocento Sans"/>
              <a:cs typeface="Quattrocento Sans"/>
              <a:sym typeface="Quattrocento Sans"/>
            </a:endParaRPr>
          </a:p>
          <a:p>
            <a:pPr indent="-342900" lvl="0" marL="342900" marR="0" rtl="0" algn="l">
              <a:lnSpc>
                <a:spcPct val="10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ROM: chức năng chống lật</a:t>
            </a:r>
            <a:endParaRPr sz="1800">
              <a:solidFill>
                <a:schemeClr val="dk1"/>
              </a:solidFill>
              <a:latin typeface="Quattrocento Sans"/>
              <a:ea typeface="Quattrocento Sans"/>
              <a:cs typeface="Quattrocento Sans"/>
              <a:sym typeface="Quattrocento Sans"/>
            </a:endParaRPr>
          </a:p>
          <a:p>
            <a:pPr indent="-342900" lvl="0" marL="342900" marR="0" rtl="0" algn="l">
              <a:lnSpc>
                <a:spcPct val="10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ESS: đèn báo phanh khẩn cấp</a:t>
            </a:r>
            <a:endParaRPr sz="1800">
              <a:solidFill>
                <a:schemeClr val="dk1"/>
              </a:solidFill>
              <a:latin typeface="Quattrocento Sans"/>
              <a:ea typeface="Quattrocento Sans"/>
              <a:cs typeface="Quattrocento Sans"/>
              <a:sym typeface="Quattrocento Sans"/>
            </a:endParaRPr>
          </a:p>
          <a:p>
            <a:pPr indent="-342900" lvl="0" marL="342900" marR="0" rtl="0" algn="l">
              <a:lnSpc>
                <a:spcPct val="10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dTPMS: giám sát áp suất lốp – trực tiếp</a:t>
            </a:r>
            <a:endParaRPr sz="1800">
              <a:solidFill>
                <a:schemeClr val="dk1"/>
              </a:solidFill>
              <a:latin typeface="Quattrocento Sans"/>
              <a:ea typeface="Quattrocento Sans"/>
              <a:cs typeface="Quattrocento Sans"/>
              <a:sym typeface="Quattrocento Sans"/>
            </a:endParaRPr>
          </a:p>
        </p:txBody>
      </p:sp>
      <p:pic>
        <p:nvPicPr>
          <p:cNvPr descr="VinFast Canada công bố giá thuê pin cho VF 8 và VF 9" id="523" name="Google Shape;523;p22"/>
          <p:cNvPicPr preferRelativeResize="0"/>
          <p:nvPr/>
        </p:nvPicPr>
        <p:blipFill rotWithShape="1">
          <a:blip r:embed="rId3">
            <a:alphaModFix/>
          </a:blip>
          <a:srcRect b="0" l="0" r="0" t="0"/>
          <a:stretch/>
        </p:blipFill>
        <p:spPr>
          <a:xfrm>
            <a:off x="6008914" y="1741714"/>
            <a:ext cx="5631543" cy="422365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7" name="Shape 527"/>
        <p:cNvGrpSpPr/>
        <p:nvPr/>
      </p:nvGrpSpPr>
      <p:grpSpPr>
        <a:xfrm>
          <a:off x="0" y="0"/>
          <a:ext cx="0" cy="0"/>
          <a:chOff x="0" y="0"/>
          <a:chExt cx="0" cy="0"/>
        </a:xfrm>
      </p:grpSpPr>
      <p:sp>
        <p:nvSpPr>
          <p:cNvPr id="528" name="Google Shape;528;p23"/>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HỆ THỐNG TÚI KHÍ</a:t>
            </a:r>
            <a:endParaRPr/>
          </a:p>
        </p:txBody>
      </p:sp>
      <p:sp>
        <p:nvSpPr>
          <p:cNvPr id="529" name="Google Shape;529;p23"/>
          <p:cNvSpPr txBox="1"/>
          <p:nvPr/>
        </p:nvSpPr>
        <p:spPr>
          <a:xfrm>
            <a:off x="381036" y="1748616"/>
            <a:ext cx="5714963" cy="3087538"/>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FF"/>
              </a:buClr>
              <a:buSzPts val="1800"/>
              <a:buFont typeface="Arial"/>
              <a:buNone/>
            </a:pPr>
            <a:r>
              <a:rPr lang="en-US" sz="1800">
                <a:solidFill>
                  <a:srgbClr val="0000FF"/>
                </a:solidFill>
                <a:latin typeface="Quattrocento Sans"/>
                <a:ea typeface="Quattrocento Sans"/>
                <a:cs typeface="Quattrocento Sans"/>
                <a:sym typeface="Quattrocento Sans"/>
              </a:rPr>
              <a:t>VF 8 </a:t>
            </a:r>
            <a:r>
              <a:rPr lang="en-US" sz="1800">
                <a:solidFill>
                  <a:srgbClr val="00B050"/>
                </a:solidFill>
                <a:latin typeface="Quattrocento Sans"/>
                <a:ea typeface="Quattrocento Sans"/>
                <a:cs typeface="Quattrocento Sans"/>
                <a:sym typeface="Quattrocento Sans"/>
              </a:rPr>
              <a:t>Plus</a:t>
            </a:r>
            <a:r>
              <a:rPr lang="en-US" sz="1800">
                <a:solidFill>
                  <a:srgbClr val="0000FF"/>
                </a:solidFill>
                <a:latin typeface="Quattrocento Sans"/>
                <a:ea typeface="Quattrocento Sans"/>
                <a:cs typeface="Quattrocento Sans"/>
                <a:sym typeface="Quattrocento Sans"/>
              </a:rPr>
              <a:t> được trang bị 11 túi khí</a:t>
            </a:r>
            <a:endParaRPr/>
          </a:p>
          <a:p>
            <a:pPr indent="0" lvl="0" marL="0" marR="0" rtl="0" algn="l">
              <a:lnSpc>
                <a:spcPct val="150000"/>
              </a:lnSpc>
              <a:spcBef>
                <a:spcPts val="1000"/>
              </a:spcBef>
              <a:spcAft>
                <a:spcPts val="0"/>
              </a:spcAft>
              <a:buClr>
                <a:srgbClr val="00B050"/>
              </a:buClr>
              <a:buSzPts val="1800"/>
              <a:buFont typeface="Arial"/>
              <a:buNone/>
            </a:pPr>
            <a:r>
              <a:rPr lang="en-US" sz="1800">
                <a:solidFill>
                  <a:srgbClr val="00B050"/>
                </a:solidFill>
                <a:latin typeface="Quattrocento Sans"/>
                <a:ea typeface="Quattrocento Sans"/>
                <a:cs typeface="Quattrocento Sans"/>
                <a:sym typeface="Quattrocento Sans"/>
              </a:rPr>
              <a:t>VF 8 Eco được trang bị 10 túi khí</a:t>
            </a:r>
            <a:endParaRPr sz="1800">
              <a:solidFill>
                <a:srgbClr val="00B050"/>
              </a:solidFill>
              <a:latin typeface="Quattrocento Sans"/>
              <a:ea typeface="Quattrocento Sans"/>
              <a:cs typeface="Quattrocento Sans"/>
              <a:sym typeface="Quattrocento Sans"/>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Túi khí cho người lái và hành khách phía trước: 02</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Túi khí rèm: 02 </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Túi khí bên hông hàng ghế trước: 02</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Túi khí bên hông hàng ghế sau: 02</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Túi khí đầu gối hàng ghế trước: 02 </a:t>
            </a:r>
            <a:endParaRPr/>
          </a:p>
          <a:p>
            <a:pPr indent="-342900" lvl="0" marL="342900" marR="0" rtl="0" algn="l">
              <a:lnSpc>
                <a:spcPct val="15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Túi khí trung tâm hàng ghế trước: 01 </a:t>
            </a:r>
            <a:r>
              <a:rPr lang="en-US" sz="1800">
                <a:solidFill>
                  <a:srgbClr val="00B050"/>
                </a:solidFill>
                <a:latin typeface="Quattrocento Sans"/>
                <a:ea typeface="Quattrocento Sans"/>
                <a:cs typeface="Quattrocento Sans"/>
                <a:sym typeface="Quattrocento Sans"/>
              </a:rPr>
              <a:t>(Plus)</a:t>
            </a:r>
            <a:endParaRPr sz="1800">
              <a:solidFill>
                <a:srgbClr val="00B050"/>
              </a:solidFill>
              <a:latin typeface="Quattrocento Sans"/>
              <a:ea typeface="Quattrocento Sans"/>
              <a:cs typeface="Quattrocento Sans"/>
              <a:sym typeface="Quattrocento Sans"/>
            </a:endParaRPr>
          </a:p>
          <a:p>
            <a:pPr indent="0" lvl="0" marL="0" marR="0" rtl="0" algn="l">
              <a:lnSpc>
                <a:spcPct val="150000"/>
              </a:lnSpc>
              <a:spcBef>
                <a:spcPts val="1000"/>
              </a:spcBef>
              <a:spcAft>
                <a:spcPts val="0"/>
              </a:spcAft>
              <a:buClr>
                <a:schemeClr val="dk1"/>
              </a:buClr>
              <a:buSzPts val="1800"/>
              <a:buFont typeface="Arial"/>
              <a:buNone/>
            </a:pPr>
            <a:r>
              <a:t/>
            </a:r>
            <a:endParaRPr sz="1800">
              <a:solidFill>
                <a:schemeClr val="dk1"/>
              </a:solidFill>
              <a:latin typeface="Quattrocento Sans"/>
              <a:ea typeface="Quattrocento Sans"/>
              <a:cs typeface="Quattrocento Sans"/>
              <a:sym typeface="Quattrocento Sans"/>
            </a:endParaRPr>
          </a:p>
        </p:txBody>
      </p:sp>
      <p:pic>
        <p:nvPicPr>
          <p:cNvPr id="530" name="Google Shape;530;p23"/>
          <p:cNvPicPr preferRelativeResize="0"/>
          <p:nvPr/>
        </p:nvPicPr>
        <p:blipFill rotWithShape="1">
          <a:blip r:embed="rId3">
            <a:alphaModFix/>
          </a:blip>
          <a:srcRect b="0" l="0" r="0" t="0"/>
          <a:stretch/>
        </p:blipFill>
        <p:spPr>
          <a:xfrm>
            <a:off x="6096000" y="2074493"/>
            <a:ext cx="5889195" cy="3087538"/>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pic>
        <p:nvPicPr>
          <p:cNvPr descr="Đoàn VinFast VF 8 đi Tây Tạng: Hành trình 10.000km, đã có lúc muốn bỏ cuộc  | Báo Dân trí" id="535" name="Google Shape;535;p24"/>
          <p:cNvPicPr preferRelativeResize="0"/>
          <p:nvPr/>
        </p:nvPicPr>
        <p:blipFill rotWithShape="1">
          <a:blip r:embed="rId3">
            <a:alphaModFix amt="20000"/>
          </a:blip>
          <a:srcRect b="0" l="0" r="0" t="0"/>
          <a:stretch/>
        </p:blipFill>
        <p:spPr>
          <a:xfrm>
            <a:off x="13524" y="0"/>
            <a:ext cx="12164952" cy="8109968"/>
          </a:xfrm>
          <a:prstGeom prst="rect">
            <a:avLst/>
          </a:prstGeom>
          <a:noFill/>
          <a:ln>
            <a:noFill/>
          </a:ln>
        </p:spPr>
      </p:pic>
      <p:sp>
        <p:nvSpPr>
          <p:cNvPr id="536" name="Google Shape;536;p24"/>
          <p:cNvSpPr txBox="1"/>
          <p:nvPr>
            <p:ph idx="1" type="body"/>
          </p:nvPr>
        </p:nvSpPr>
        <p:spPr>
          <a:xfrm>
            <a:off x="487363" y="504427"/>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HỆ THỐNG HỖ TRỢ LÁI NÂNG CAO (ADAS)</a:t>
            </a:r>
            <a:endParaRPr b="1">
              <a:latin typeface="Quattrocento Sans"/>
              <a:ea typeface="Quattrocento Sans"/>
              <a:cs typeface="Quattrocento Sans"/>
              <a:sym typeface="Quattrocento Sans"/>
            </a:endParaRPr>
          </a:p>
        </p:txBody>
      </p:sp>
      <p:sp>
        <p:nvSpPr>
          <p:cNvPr id="537" name="Google Shape;537;p24"/>
          <p:cNvSpPr txBox="1"/>
          <p:nvPr/>
        </p:nvSpPr>
        <p:spPr>
          <a:xfrm>
            <a:off x="13524" y="1484154"/>
            <a:ext cx="3846781" cy="419394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FF"/>
              </a:buClr>
              <a:buSzPts val="1800"/>
              <a:buFont typeface="Arial"/>
              <a:buNone/>
            </a:pPr>
            <a:r>
              <a:rPr lang="en-US" sz="1800">
                <a:solidFill>
                  <a:srgbClr val="0000FF"/>
                </a:solidFill>
                <a:latin typeface="Quattrocento Sans"/>
                <a:ea typeface="Quattrocento Sans"/>
                <a:cs typeface="Quattrocento Sans"/>
                <a:sym typeface="Quattrocento Sans"/>
              </a:rPr>
              <a:t>VF 8 Eco</a:t>
            </a:r>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Giám sát hành trình cơ bản (Cruise Control)</a:t>
            </a:r>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Cảnh báo điểm mù</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Hỗ trợ đỗ xe phía sau</a:t>
            </a:r>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Hỗ trợ đỗ xe phía trước</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Hệ thống camera 360° giám sát xung quanh</a:t>
            </a:r>
            <a:endParaRPr sz="1800">
              <a:solidFill>
                <a:schemeClr val="dk1"/>
              </a:solidFill>
              <a:latin typeface="Quattrocento Sans"/>
              <a:ea typeface="Quattrocento Sans"/>
              <a:cs typeface="Quattrocento Sans"/>
              <a:sym typeface="Quattrocento Sans"/>
            </a:endParaRPr>
          </a:p>
          <a:p>
            <a:pPr indent="0" lvl="0" marL="0" marR="0" rtl="0" algn="l">
              <a:lnSpc>
                <a:spcPct val="90000"/>
              </a:lnSpc>
              <a:spcBef>
                <a:spcPts val="1000"/>
              </a:spcBef>
              <a:spcAft>
                <a:spcPts val="0"/>
              </a:spcAft>
              <a:buClr>
                <a:schemeClr val="dk1"/>
              </a:buClr>
              <a:buSzPts val="1800"/>
              <a:buFont typeface="Arial"/>
              <a:buNone/>
            </a:pPr>
            <a:r>
              <a:t/>
            </a:r>
            <a:endParaRPr sz="1800">
              <a:solidFill>
                <a:schemeClr val="dk1"/>
              </a:solidFill>
              <a:latin typeface="Quattrocento Sans"/>
              <a:ea typeface="Quattrocento Sans"/>
              <a:cs typeface="Quattrocento Sans"/>
              <a:sym typeface="Quattrocento Sans"/>
            </a:endParaRPr>
          </a:p>
        </p:txBody>
      </p:sp>
      <p:sp>
        <p:nvSpPr>
          <p:cNvPr id="538" name="Google Shape;538;p24"/>
          <p:cNvSpPr txBox="1"/>
          <p:nvPr/>
        </p:nvSpPr>
        <p:spPr>
          <a:xfrm>
            <a:off x="3701037" y="1457860"/>
            <a:ext cx="5413707" cy="469605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FF"/>
              </a:buClr>
              <a:buSzPts val="1800"/>
              <a:buFont typeface="Arial"/>
              <a:buNone/>
            </a:pPr>
            <a:r>
              <a:rPr lang="en-US" sz="1800">
                <a:solidFill>
                  <a:srgbClr val="0000FF"/>
                </a:solidFill>
                <a:latin typeface="Quattrocento Sans"/>
                <a:ea typeface="Quattrocento Sans"/>
                <a:cs typeface="Quattrocento Sans"/>
                <a:sym typeface="Quattrocento Sans"/>
              </a:rPr>
              <a:t>VF 8 Plus</a:t>
            </a:r>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Hỗ trợ di chuyển khi ùn tắc (Level 2)</a:t>
            </a:r>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Hỗ trợ lái trên đường cao tốc (Level 2)</a:t>
            </a:r>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Cảnh báo chệch làn</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Hỗ trợ giữ làn</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Hỗ trợ giữ làn khẩn cấp</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Kiểm soát đi giữa làn</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Điều chỉnh tốc độ thông minh</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Nhận biết biển báo giao thông</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Cảnh báo va chạm phía trước</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Cảnh báo điểm mù</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Cảnh báo mở cửa</a:t>
            </a:r>
            <a:endParaRPr sz="1800">
              <a:solidFill>
                <a:schemeClr val="dk1"/>
              </a:solidFill>
              <a:latin typeface="Quattrocento Sans"/>
              <a:ea typeface="Quattrocento Sans"/>
              <a:cs typeface="Quattrocento Sans"/>
              <a:sym typeface="Quattrocento Sans"/>
            </a:endParaRPr>
          </a:p>
          <a:p>
            <a:pPr indent="0" lvl="0" marL="0" marR="0" rtl="0" algn="l">
              <a:lnSpc>
                <a:spcPct val="90000"/>
              </a:lnSpc>
              <a:spcBef>
                <a:spcPts val="1000"/>
              </a:spcBef>
              <a:spcAft>
                <a:spcPts val="0"/>
              </a:spcAft>
              <a:buClr>
                <a:schemeClr val="dk1"/>
              </a:buClr>
              <a:buSzPts val="1800"/>
              <a:buFont typeface="Arial"/>
              <a:buNone/>
            </a:pPr>
            <a:r>
              <a:t/>
            </a:r>
            <a:endParaRPr sz="1800">
              <a:solidFill>
                <a:schemeClr val="dk1"/>
              </a:solidFill>
              <a:latin typeface="Quattrocento Sans"/>
              <a:ea typeface="Quattrocento Sans"/>
              <a:cs typeface="Quattrocento Sans"/>
              <a:sym typeface="Quattrocento Sans"/>
            </a:endParaRPr>
          </a:p>
        </p:txBody>
      </p:sp>
      <p:sp>
        <p:nvSpPr>
          <p:cNvPr id="539" name="Google Shape;539;p24"/>
          <p:cNvSpPr txBox="1"/>
          <p:nvPr/>
        </p:nvSpPr>
        <p:spPr>
          <a:xfrm>
            <a:off x="8145445" y="1820006"/>
            <a:ext cx="4046555" cy="3566004"/>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Giám sát hành trình thích ứng </a:t>
            </a:r>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Phanh tự động khẩn cấp trước</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Cảnh báo phương tiện cắt ngang phía sau</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Hỗ trợ đỗ xe phía trước</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Hỗ trợ đỗ xe phía sau</a:t>
            </a:r>
            <a:endParaRPr sz="1800">
              <a:solidFill>
                <a:schemeClr val="dk1"/>
              </a:solidFill>
              <a:latin typeface="Quattrocento Sans"/>
              <a:ea typeface="Quattrocento Sans"/>
              <a:cs typeface="Quattrocento Sans"/>
              <a:sym typeface="Quattrocento Sans"/>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Hệ thống camera 360° giám sát xung quanh </a:t>
            </a:r>
            <a:endParaRPr/>
          </a:p>
          <a:p>
            <a:pPr indent="-342900" lvl="0" marL="342900" marR="0" rtl="0" algn="l">
              <a:lnSpc>
                <a:spcPct val="90000"/>
              </a:lnSpc>
              <a:spcBef>
                <a:spcPts val="100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Hệ thống giám sát lái xe</a:t>
            </a:r>
            <a:endParaRPr sz="1800">
              <a:solidFill>
                <a:schemeClr val="dk1"/>
              </a:solidFill>
              <a:latin typeface="Quattrocento Sans"/>
              <a:ea typeface="Quattrocento Sans"/>
              <a:cs typeface="Quattrocento Sans"/>
              <a:sym typeface="Quattrocento Sans"/>
            </a:endParaRPr>
          </a:p>
          <a:p>
            <a:pPr indent="0" lvl="0" marL="0" marR="0" rtl="0" algn="l">
              <a:lnSpc>
                <a:spcPct val="90000"/>
              </a:lnSpc>
              <a:spcBef>
                <a:spcPts val="1000"/>
              </a:spcBef>
              <a:spcAft>
                <a:spcPts val="0"/>
              </a:spcAft>
              <a:buClr>
                <a:schemeClr val="dk1"/>
              </a:buClr>
              <a:buSzPts val="1800"/>
              <a:buFont typeface="Arial"/>
              <a:buNone/>
            </a:pPr>
            <a:r>
              <a:t/>
            </a:r>
            <a:endParaRPr sz="1800">
              <a:solidFill>
                <a:schemeClr val="dk1"/>
              </a:solidFill>
              <a:latin typeface="Quattrocento Sans"/>
              <a:ea typeface="Quattrocento Sans"/>
              <a:cs typeface="Quattrocento Sans"/>
              <a:sym typeface="Quattrocento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sp>
        <p:nvSpPr>
          <p:cNvPr id="544" name="Google Shape;544;p25"/>
          <p:cNvSpPr txBox="1"/>
          <p:nvPr>
            <p:ph idx="1" type="body"/>
          </p:nvPr>
        </p:nvSpPr>
        <p:spPr>
          <a:xfrm>
            <a:off x="539750" y="406553"/>
            <a:ext cx="9199562" cy="723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464F4"/>
              </a:buClr>
              <a:buSzPts val="3400"/>
              <a:buNone/>
            </a:pPr>
            <a:r>
              <a:rPr b="1" lang="en-US">
                <a:latin typeface="Quattrocento Sans"/>
                <a:ea typeface="Quattrocento Sans"/>
                <a:cs typeface="Quattrocento Sans"/>
                <a:sym typeface="Quattrocento Sans"/>
              </a:rPr>
              <a:t>CÁC TÍNH NĂNG THÔNG MINH</a:t>
            </a:r>
            <a:endParaRPr/>
          </a:p>
        </p:txBody>
      </p:sp>
      <p:sp>
        <p:nvSpPr>
          <p:cNvPr id="545" name="Google Shape;545;p25"/>
          <p:cNvSpPr txBox="1"/>
          <p:nvPr/>
        </p:nvSpPr>
        <p:spPr>
          <a:xfrm>
            <a:off x="539750" y="1447953"/>
            <a:ext cx="10979149" cy="5569485"/>
          </a:xfrm>
          <a:prstGeom prst="rect">
            <a:avLst/>
          </a:prstGeom>
          <a:noFill/>
          <a:ln>
            <a:noFill/>
          </a:ln>
        </p:spPr>
        <p:txBody>
          <a:bodyPr anchorCtr="0" anchor="t" bIns="45700" lIns="91425" spcFirstLastPara="1" rIns="91425" wrap="square" tIns="45700">
            <a:noAutofit/>
          </a:bodyPr>
          <a:lstStyle/>
          <a:p>
            <a:pPr indent="0" lvl="0" marL="0" marR="0" rtl="0" algn="just">
              <a:lnSpc>
                <a:spcPct val="150000"/>
              </a:lnSpc>
              <a:spcBef>
                <a:spcPts val="0"/>
              </a:spcBef>
              <a:spcAft>
                <a:spcPts val="0"/>
              </a:spcAft>
              <a:buNone/>
            </a:pPr>
            <a:r>
              <a:rPr lang="en-US" sz="1800">
                <a:solidFill>
                  <a:schemeClr val="dk1"/>
                </a:solidFill>
                <a:latin typeface="Quattrocento Sans"/>
                <a:ea typeface="Quattrocento Sans"/>
                <a:cs typeface="Quattrocento Sans"/>
                <a:sym typeface="Quattrocento Sans"/>
              </a:rPr>
              <a:t>Các tính năng kết nối với xe từ xa qua app: Mở cửa xe từ xa, điều khiển điều hoà từ xa, tra cứu trạm sạc, định vị xe,…</a:t>
            </a:r>
            <a:endParaRPr/>
          </a:p>
          <a:p>
            <a:pPr indent="-342900" lvl="0" marL="342900" marR="0" rtl="0" algn="just">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Chế độ người lạ: Chế độ này sẽ tắt một số tính năng nhất định của hệ thống nhằm hạn chế tối đa những tình huống ngoài ý muốn hoặc bảo vệ thông tin cá nhân.</a:t>
            </a:r>
            <a:endParaRPr/>
          </a:p>
          <a:p>
            <a:pPr indent="-342900" lvl="0" marL="342900" marR="0" rtl="0" algn="just">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Chế độ thú cưng: Tính năng này cho phép để vật nuôi không có người trông coi trong xe bằng cách tạo và duy trì môi trường thoải mái</a:t>
            </a:r>
            <a:endParaRPr sz="1800">
              <a:solidFill>
                <a:schemeClr val="dk1"/>
              </a:solidFill>
              <a:latin typeface="Quattrocento Sans"/>
              <a:ea typeface="Quattrocento Sans"/>
              <a:cs typeface="Quattrocento Sans"/>
              <a:sym typeface="Quattrocento Sans"/>
            </a:endParaRPr>
          </a:p>
          <a:p>
            <a:pPr indent="-342900" lvl="0" marL="342900" marR="0" rtl="0" algn="just">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Chế độ cắm trại: Chế độ này giúp người dùng tận hưởng cảm giác thoải mái trong một không gian rộng rãi với hàng loạt các tính năng giải trí như nghe nhạc, lướt web, xem phim…</a:t>
            </a:r>
            <a:endParaRPr sz="1800">
              <a:solidFill>
                <a:schemeClr val="dk1"/>
              </a:solidFill>
              <a:latin typeface="Quattrocento Sans"/>
              <a:ea typeface="Quattrocento Sans"/>
              <a:cs typeface="Quattrocento Sans"/>
              <a:sym typeface="Quattrocento Sans"/>
            </a:endParaRPr>
          </a:p>
          <a:p>
            <a:pPr indent="-342900" lvl="0" marL="342900" marR="0" rtl="0" algn="just">
              <a:lnSpc>
                <a:spcPct val="150000"/>
              </a:lnSpc>
              <a:spcBef>
                <a:spcPts val="0"/>
              </a:spcBef>
              <a:spcAft>
                <a:spcPts val="0"/>
              </a:spcAft>
              <a:buClr>
                <a:schemeClr val="dk1"/>
              </a:buClr>
              <a:buSzPts val="1800"/>
              <a:buFont typeface="Noto Sans Symbols"/>
              <a:buChar char="✔"/>
            </a:pPr>
            <a:r>
              <a:rPr lang="en-US" sz="1800">
                <a:solidFill>
                  <a:schemeClr val="dk1"/>
                </a:solidFill>
                <a:latin typeface="Quattrocento Sans"/>
                <a:ea typeface="Quattrocento Sans"/>
                <a:cs typeface="Quattrocento Sans"/>
                <a:sym typeface="Quattrocento Sans"/>
              </a:rPr>
              <a:t>Chế độ rửa xe (Plus): Tự động để phương tiện về số N khi thực hiện rửa xe tự động, đồng thời đóng tất cả các cửa sổ, khóa nắp cổng sạc và vô hiệu hóa gạt nước rửa kính. </a:t>
            </a:r>
            <a:endParaRPr sz="1800">
              <a:solidFill>
                <a:schemeClr val="dk1"/>
              </a:solidFill>
              <a:latin typeface="Quattrocento Sans"/>
              <a:ea typeface="Quattrocento Sans"/>
              <a:cs typeface="Quattrocento Sans"/>
              <a:sym typeface="Quattrocento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Thank you">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Content">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VinFast Template adjust by nganpk3">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2024-09-20T02:45:58Z</dcterms:created>
  <dc:creator>Trần Thành Nam (VF-ĐTKD-HMCSCL-DTKSCLKD)</dc:creator>
</cp:coreProperties>
</file>